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46BE7-F33E-4E87-9290-E9E162626D1F}" v="1" dt="2024-01-29T12:51:39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781"/>
  </p:normalViewPr>
  <p:slideViewPr>
    <p:cSldViewPr snapToGrid="0">
      <p:cViewPr>
        <p:scale>
          <a:sx n="100" d="100"/>
          <a:sy n="100" d="100"/>
        </p:scale>
        <p:origin x="142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oll Furseth" userId="5e4655da-34b0-4fcd-8069-e012c48cc811" providerId="ADAL" clId="{B17CDF4B-3448-A942-9102-10B44A0174C2}"/>
    <pc:docChg chg="undo custSel modSld modMainMaster modNotesMaster">
      <pc:chgData name="Emma Moll Furseth" userId="5e4655da-34b0-4fcd-8069-e012c48cc811" providerId="ADAL" clId="{B17CDF4B-3448-A942-9102-10B44A0174C2}" dt="2024-01-25T14:37:33.807" v="130" actId="1076"/>
      <pc:docMkLst>
        <pc:docMk/>
      </pc:docMkLst>
      <pc:sldChg chg="addSp modSp mod modNotes">
        <pc:chgData name="Emma Moll Furseth" userId="5e4655da-34b0-4fcd-8069-e012c48cc811" providerId="ADAL" clId="{B17CDF4B-3448-A942-9102-10B44A0174C2}" dt="2024-01-25T14:37:33.807" v="130" actId="1076"/>
        <pc:sldMkLst>
          <pc:docMk/>
          <pc:sldMk cId="3424942676" sldId="256"/>
        </pc:sldMkLst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35" creationId="{9185854D-137B-987F-1E31-983A3D11D6E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36" creationId="{88CE0ACC-0D11-D0C6-0A45-C06E100B2E01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0" creationId="{1591D66D-CB13-2917-A61C-5AE55A12D04F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1" creationId="{CFF1ECDF-F065-B36D-1A10-84754168227E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5" creationId="{09979657-4AEA-B653-DF66-F90CFA1AE383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8" creationId="{D5892D55-E54B-FB52-B3B9-2ABFEE5EEA7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2" creationId="{D08E10F3-CA70-2CD6-37D7-96A39F641217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3" creationId="{F18907DA-6C1A-89B4-8CC5-9F96B7384628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6" creationId="{233F9BC4-9C7C-84A1-F204-D7D263AD555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7" creationId="{6B7CF66B-F3BA-27D4-A1E0-5BAFED635E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8" creationId="{6ECCAF9F-D14D-383A-03CC-8AB7E9FB9C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9" creationId="{0DEB0F94-9F60-2CB0-A430-0CA55B053C3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0" creationId="{2C057AE2-77DE-EC70-5D98-4C919C0B3374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1" creationId="{789B8EFA-9C6C-A084-657A-6BD04A27EE9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2" creationId="{4E235F83-0CFB-0708-C196-18C5AB754424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3" creationId="{11D1AA21-4B24-6C39-2332-0FC7FCA978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7" creationId="{0C816B87-CC20-6CBD-9737-583814275FFE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1" creationId="{12CBEC17-6731-6A94-8E6B-9CF2EB2AE2E7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2" creationId="{482F2E4F-CE55-CB72-A0AD-7F8E9E2C645C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3" creationId="{238DA5B3-8D9A-4FB8-C55B-38571A976A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4" creationId="{2B3DC5FF-C680-EA7A-6777-CB0251A9C425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5" creationId="{57F56A7B-5500-71B5-59CE-A04C08196E2C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6" creationId="{6A520E23-5598-8BE4-E6A8-083D10C5F85B}"/>
          </ac:spMkLst>
        </pc:spChg>
        <pc:spChg chg="mod">
          <ac:chgData name="Emma Moll Furseth" userId="5e4655da-34b0-4fcd-8069-e012c48cc811" providerId="ADAL" clId="{B17CDF4B-3448-A942-9102-10B44A0174C2}" dt="2024-01-25T14:23:07.932" v="34" actId="1076"/>
          <ac:spMkLst>
            <pc:docMk/>
            <pc:sldMk cId="3424942676" sldId="256"/>
            <ac:spMk id="79" creationId="{D1D00EBA-EB84-E2D6-818A-BF8F9DCFC0FD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174" creationId="{6C4D51B9-C046-3026-11BB-3E7A7C72C2F8}"/>
          </ac:spMkLst>
        </pc:s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43" creationId="{695FE8E2-A6EF-914F-5E96-4FD042EB2231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46" creationId="{9239FEFE-14FB-E3D6-3708-FCAEC7A20F47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50" creationId="{5861CC0E-E0D5-6527-E68C-E70AD0EB65A0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54" creationId="{727F07E6-4919-92AD-0AC2-EDD98FB28A80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65" creationId="{9E881174-0F60-8FDB-F425-EBDF0BBC6A42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69" creationId="{EBCCB856-0537-2917-255B-79BD8A202857}"/>
          </ac:grpSpMkLst>
        </pc:grpChg>
        <pc:cxnChg chg="mod">
          <ac:chgData name="Emma Moll Furseth" userId="5e4655da-34b0-4fcd-8069-e012c48cc811" providerId="ADAL" clId="{B17CDF4B-3448-A942-9102-10B44A0174C2}" dt="2024-01-25T14:25:12.957" v="54" actId="14100"/>
          <ac:cxnSpMkLst>
            <pc:docMk/>
            <pc:sldMk cId="3424942676" sldId="256"/>
            <ac:cxnSpMk id="9" creationId="{593F5F29-68EB-6AE6-FCB8-FBB0432FC4AE}"/>
          </ac:cxnSpMkLst>
        </pc:cxnChg>
        <pc:cxnChg chg="mod">
          <ac:chgData name="Emma Moll Furseth" userId="5e4655da-34b0-4fcd-8069-e012c48cc811" providerId="ADAL" clId="{B17CDF4B-3448-A942-9102-10B44A0174C2}" dt="2024-01-25T14:24:10.073" v="40" actId="14100"/>
          <ac:cxnSpMkLst>
            <pc:docMk/>
            <pc:sldMk cId="3424942676" sldId="256"/>
            <ac:cxnSpMk id="10" creationId="{E283148D-B8BB-5DD5-3661-6930A3BEB9C1}"/>
          </ac:cxnSpMkLst>
        </pc:cxnChg>
        <pc:cxnChg chg="mod">
          <ac:chgData name="Emma Moll Furseth" userId="5e4655da-34b0-4fcd-8069-e012c48cc811" providerId="ADAL" clId="{B17CDF4B-3448-A942-9102-10B44A0174C2}" dt="2024-01-25T14:24:35.807" v="46" actId="14100"/>
          <ac:cxnSpMkLst>
            <pc:docMk/>
            <pc:sldMk cId="3424942676" sldId="256"/>
            <ac:cxnSpMk id="11" creationId="{9F488D12-32A1-BA67-220D-2030843D1DAB}"/>
          </ac:cxnSpMkLst>
        </pc:cxnChg>
        <pc:cxnChg chg="mod">
          <ac:chgData name="Emma Moll Furseth" userId="5e4655da-34b0-4fcd-8069-e012c48cc811" providerId="ADAL" clId="{B17CDF4B-3448-A942-9102-10B44A0174C2}" dt="2024-01-25T14:24:59.041" v="50" actId="14100"/>
          <ac:cxnSpMkLst>
            <pc:docMk/>
            <pc:sldMk cId="3424942676" sldId="256"/>
            <ac:cxnSpMk id="12" creationId="{6EEF7029-21E5-1520-FC2A-9328CDB45954}"/>
          </ac:cxnSpMkLst>
        </pc:cxnChg>
        <pc:cxnChg chg="mod">
          <ac:chgData name="Emma Moll Furseth" userId="5e4655da-34b0-4fcd-8069-e012c48cc811" providerId="ADAL" clId="{B17CDF4B-3448-A942-9102-10B44A0174C2}" dt="2024-01-25T14:23:40.936" v="35" actId="14100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B17CDF4B-3448-A942-9102-10B44A0174C2}" dt="2024-01-25T14:25:31.292" v="56" actId="14100"/>
          <ac:cxnSpMkLst>
            <pc:docMk/>
            <pc:sldMk cId="3424942676" sldId="256"/>
            <ac:cxnSpMk id="14" creationId="{54E39E32-4852-6D11-1C40-F4ADE853E592}"/>
          </ac:cxnSpMkLst>
        </pc:cxnChg>
        <pc:cxnChg chg="mod">
          <ac:chgData name="Emma Moll Furseth" userId="5e4655da-34b0-4fcd-8069-e012c48cc811" providerId="ADAL" clId="{B17CDF4B-3448-A942-9102-10B44A0174C2}" dt="2024-01-25T14:26:42.547" v="71" actId="14100"/>
          <ac:cxnSpMkLst>
            <pc:docMk/>
            <pc:sldMk cId="3424942676" sldId="256"/>
            <ac:cxnSpMk id="15" creationId="{FE0A396B-42AF-6719-EEF3-32368C245128}"/>
          </ac:cxnSpMkLst>
        </pc:cxnChg>
        <pc:cxnChg chg="mod">
          <ac:chgData name="Emma Moll Furseth" userId="5e4655da-34b0-4fcd-8069-e012c48cc811" providerId="ADAL" clId="{B17CDF4B-3448-A942-9102-10B44A0174C2}" dt="2024-01-25T14:27:03.798" v="75" actId="14100"/>
          <ac:cxnSpMkLst>
            <pc:docMk/>
            <pc:sldMk cId="3424942676" sldId="256"/>
            <ac:cxnSpMk id="16" creationId="{33E085A6-A960-5095-BF24-E95335FD7C19}"/>
          </ac:cxnSpMkLst>
        </pc:cxnChg>
        <pc:cxnChg chg="mod">
          <ac:chgData name="Emma Moll Furseth" userId="5e4655da-34b0-4fcd-8069-e012c48cc811" providerId="ADAL" clId="{B17CDF4B-3448-A942-9102-10B44A0174C2}" dt="2024-01-25T14:28:32.023" v="80" actId="14100"/>
          <ac:cxnSpMkLst>
            <pc:docMk/>
            <pc:sldMk cId="3424942676" sldId="256"/>
            <ac:cxnSpMk id="17" creationId="{60F1CB7A-DB4D-BD4F-0632-A1F875C2D68B}"/>
          </ac:cxnSpMkLst>
        </pc:cxnChg>
        <pc:cxnChg chg="mod">
          <ac:chgData name="Emma Moll Furseth" userId="5e4655da-34b0-4fcd-8069-e012c48cc811" providerId="ADAL" clId="{B17CDF4B-3448-A942-9102-10B44A0174C2}" dt="2024-01-25T14:28:47.755" v="84" actId="14100"/>
          <ac:cxnSpMkLst>
            <pc:docMk/>
            <pc:sldMk cId="3424942676" sldId="256"/>
            <ac:cxnSpMk id="18" creationId="{39493149-56AE-CA13-7734-AD502E52C9AE}"/>
          </ac:cxnSpMkLst>
        </pc:cxnChg>
        <pc:cxnChg chg="mod">
          <ac:chgData name="Emma Moll Furseth" userId="5e4655da-34b0-4fcd-8069-e012c48cc811" providerId="ADAL" clId="{B17CDF4B-3448-A942-9102-10B44A0174C2}" dt="2024-01-25T14:29:11.202" v="88" actId="14100"/>
          <ac:cxnSpMkLst>
            <pc:docMk/>
            <pc:sldMk cId="3424942676" sldId="256"/>
            <ac:cxnSpMk id="19" creationId="{3E9D3EAE-94CD-D91D-BCC6-92D355715F46}"/>
          </ac:cxnSpMkLst>
        </pc:cxnChg>
        <pc:cxnChg chg="mod">
          <ac:chgData name="Emma Moll Furseth" userId="5e4655da-34b0-4fcd-8069-e012c48cc811" providerId="ADAL" clId="{B17CDF4B-3448-A942-9102-10B44A0174C2}" dt="2024-01-25T14:31:12.082" v="93" actId="14100"/>
          <ac:cxnSpMkLst>
            <pc:docMk/>
            <pc:sldMk cId="3424942676" sldId="256"/>
            <ac:cxnSpMk id="20" creationId="{F78997AA-4CAB-32EC-C3FD-456E70CCE118}"/>
          </ac:cxnSpMkLst>
        </pc:cxnChg>
        <pc:cxnChg chg="mod">
          <ac:chgData name="Emma Moll Furseth" userId="5e4655da-34b0-4fcd-8069-e012c48cc811" providerId="ADAL" clId="{B17CDF4B-3448-A942-9102-10B44A0174C2}" dt="2024-01-25T14:33:57.259" v="103" actId="14100"/>
          <ac:cxnSpMkLst>
            <pc:docMk/>
            <pc:sldMk cId="3424942676" sldId="256"/>
            <ac:cxnSpMk id="21" creationId="{66A0D61D-740D-39A3-AA7C-8144C2FA4044}"/>
          </ac:cxnSpMkLst>
        </pc:cxnChg>
        <pc:cxnChg chg="mod">
          <ac:chgData name="Emma Moll Furseth" userId="5e4655da-34b0-4fcd-8069-e012c48cc811" providerId="ADAL" clId="{B17CDF4B-3448-A942-9102-10B44A0174C2}" dt="2024-01-25T14:34:38.561" v="107" actId="14100"/>
          <ac:cxnSpMkLst>
            <pc:docMk/>
            <pc:sldMk cId="3424942676" sldId="256"/>
            <ac:cxnSpMk id="22" creationId="{DC3BBE0E-62AF-3D0E-96B7-A0C852D46814}"/>
          </ac:cxnSpMkLst>
        </pc:cxnChg>
        <pc:cxnChg chg="mod">
          <ac:chgData name="Emma Moll Furseth" userId="5e4655da-34b0-4fcd-8069-e012c48cc811" providerId="ADAL" clId="{B17CDF4B-3448-A942-9102-10B44A0174C2}" dt="2024-01-25T14:35:12.863" v="114" actId="14100"/>
          <ac:cxnSpMkLst>
            <pc:docMk/>
            <pc:sldMk cId="3424942676" sldId="256"/>
            <ac:cxnSpMk id="23" creationId="{DB4EEF48-1EBC-44B3-5A47-ADFBAB316D04}"/>
          </ac:cxnSpMkLst>
        </pc:cxnChg>
        <pc:cxnChg chg="mod">
          <ac:chgData name="Emma Moll Furseth" userId="5e4655da-34b0-4fcd-8069-e012c48cc811" providerId="ADAL" clId="{B17CDF4B-3448-A942-9102-10B44A0174C2}" dt="2024-01-25T14:35:34.984" v="118" actId="14100"/>
          <ac:cxnSpMkLst>
            <pc:docMk/>
            <pc:sldMk cId="3424942676" sldId="256"/>
            <ac:cxnSpMk id="24" creationId="{867EFC39-20D6-C03C-7AA6-68ECEDD46F80}"/>
          </ac:cxnSpMkLst>
        </pc:cxnChg>
        <pc:cxnChg chg="mod">
          <ac:chgData name="Emma Moll Furseth" userId="5e4655da-34b0-4fcd-8069-e012c48cc811" providerId="ADAL" clId="{B17CDF4B-3448-A942-9102-10B44A0174C2}" dt="2024-01-25T14:35:47.784" v="122" actId="14100"/>
          <ac:cxnSpMkLst>
            <pc:docMk/>
            <pc:sldMk cId="3424942676" sldId="256"/>
            <ac:cxnSpMk id="25" creationId="{93C6BC94-3633-EF0D-17BE-56F1DF0B338A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6" creationId="{939A935D-002A-2831-5816-760538F0DB1D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8" creationId="{D2A4A7BF-01A0-039E-ADB2-0CDE622EB1E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9" creationId="{76C26249-38D8-7F50-AD11-F951377DEE1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1" creationId="{F5C77888-14C2-7EED-448E-70325791058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2" creationId="{EA9E4086-DEA7-A271-2648-A80777198D4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3" creationId="{5F0748A1-DDA3-5951-6A40-3E0A5B885F9E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4" creationId="{20E17D13-A9B3-C59A-CCCC-1C176E55C35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8" creationId="{5F73A728-5E91-AED8-29FD-BE54FD82EFED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9" creationId="{940EA384-CC60-A7C3-1EE0-47275AE8E1B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2" creationId="{7091A5EB-318B-1848-0AFA-451F9A764126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4" creationId="{B697A229-2F23-539D-8ACE-50D81C68BB0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7" creationId="{F2D01881-D730-7FFE-9F27-A64127ECD835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9" creationId="{95F3C022-7B08-C5A1-3C26-2E6F5BBD391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51" creationId="{F28C8102-BBB7-745E-2B23-B9279153EC6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55" creationId="{CCBD1107-19DE-3F65-E5D7-C27E2462814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4" creationId="{9A88E721-0EB9-5B96-FF91-0E9A0DCBBA9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6" creationId="{3EBC6994-F7C7-A858-2413-F935277C054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8" creationId="{C4966C5E-3920-1500-1580-C58F9955EAB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70" creationId="{9D46B893-77A9-F120-218E-159803CA3D7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4" creationId="{80F08BEE-168C-1505-485B-7919A7CD416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5" creationId="{303F16F8-48E9-3E6E-CFDA-8F8B97E56A2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6" creationId="{E1E78CE5-D74A-AB88-2EE7-5074F2BC440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7" creationId="{D4E4C242-A6C1-DE38-86F3-0C435E97211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8" creationId="{6BEACE71-F57C-C8DC-4C52-9DBC2579FF68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9" creationId="{32C2C678-B171-F400-97F5-A4CB9E40993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00" creationId="{F884C4AF-3424-2373-85D7-8EBF36E56E4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01" creationId="{C608E1F0-5C14-4AB2-EAE5-3287DF8340B1}"/>
          </ac:cxnSpMkLst>
        </pc:cxnChg>
        <pc:cxnChg chg="mod">
          <ac:chgData name="Emma Moll Furseth" userId="5e4655da-34b0-4fcd-8069-e012c48cc811" providerId="ADAL" clId="{B17CDF4B-3448-A942-9102-10B44A0174C2}" dt="2024-01-25T14:24:04.705" v="39" actId="14100"/>
          <ac:cxnSpMkLst>
            <pc:docMk/>
            <pc:sldMk cId="3424942676" sldId="256"/>
            <ac:cxnSpMk id="102" creationId="{DD5F2818-D34A-1540-59D7-927787DDD0BB}"/>
          </ac:cxnSpMkLst>
        </pc:cxnChg>
        <pc:cxnChg chg="mod">
          <ac:chgData name="Emma Moll Furseth" userId="5e4655da-34b0-4fcd-8069-e012c48cc811" providerId="ADAL" clId="{B17CDF4B-3448-A942-9102-10B44A0174C2}" dt="2024-01-25T14:24:26.621" v="44" actId="14100"/>
          <ac:cxnSpMkLst>
            <pc:docMk/>
            <pc:sldMk cId="3424942676" sldId="256"/>
            <ac:cxnSpMk id="105" creationId="{14EB2D7E-2BCF-5E41-241E-63F087C4987F}"/>
          </ac:cxnSpMkLst>
        </pc:cxnChg>
        <pc:cxnChg chg="mod">
          <ac:chgData name="Emma Moll Furseth" userId="5e4655da-34b0-4fcd-8069-e012c48cc811" providerId="ADAL" clId="{B17CDF4B-3448-A942-9102-10B44A0174C2}" dt="2024-01-25T14:24:41.705" v="48" actId="14100"/>
          <ac:cxnSpMkLst>
            <pc:docMk/>
            <pc:sldMk cId="3424942676" sldId="256"/>
            <ac:cxnSpMk id="106" creationId="{1084CCF0-1A5F-5292-BA42-71471F5A5DF6}"/>
          </ac:cxnSpMkLst>
        </pc:cxnChg>
        <pc:cxnChg chg="mod">
          <ac:chgData name="Emma Moll Furseth" userId="5e4655da-34b0-4fcd-8069-e012c48cc811" providerId="ADAL" clId="{B17CDF4B-3448-A942-9102-10B44A0174C2}" dt="2024-01-25T14:25:02.907" v="51" actId="14100"/>
          <ac:cxnSpMkLst>
            <pc:docMk/>
            <pc:sldMk cId="3424942676" sldId="256"/>
            <ac:cxnSpMk id="107" creationId="{A95502F1-0EB5-3CA4-6FF3-12E487151166}"/>
          </ac:cxnSpMkLst>
        </pc:cxnChg>
        <pc:cxnChg chg="mod">
          <ac:chgData name="Emma Moll Furseth" userId="5e4655da-34b0-4fcd-8069-e012c48cc811" providerId="ADAL" clId="{B17CDF4B-3448-A942-9102-10B44A0174C2}" dt="2024-01-25T14:25:17.165" v="55" actId="14100"/>
          <ac:cxnSpMkLst>
            <pc:docMk/>
            <pc:sldMk cId="3424942676" sldId="256"/>
            <ac:cxnSpMk id="108" creationId="{DC00B407-4BA2-75D4-FC5B-B19B81EEE675}"/>
          </ac:cxnSpMkLst>
        </pc:cxnChg>
        <pc:cxnChg chg="mod">
          <ac:chgData name="Emma Moll Furseth" userId="5e4655da-34b0-4fcd-8069-e012c48cc811" providerId="ADAL" clId="{B17CDF4B-3448-A942-9102-10B44A0174C2}" dt="2024-01-25T14:26:30.896" v="69" actId="14100"/>
          <ac:cxnSpMkLst>
            <pc:docMk/>
            <pc:sldMk cId="3424942676" sldId="256"/>
            <ac:cxnSpMk id="109" creationId="{3922921D-7945-5D45-ED47-A88ADFEBF232}"/>
          </ac:cxnSpMkLst>
        </pc:cxnChg>
        <pc:cxnChg chg="mod">
          <ac:chgData name="Emma Moll Furseth" userId="5e4655da-34b0-4fcd-8069-e012c48cc811" providerId="ADAL" clId="{B17CDF4B-3448-A942-9102-10B44A0174C2}" dt="2024-01-25T14:26:53.825" v="73" actId="14100"/>
          <ac:cxnSpMkLst>
            <pc:docMk/>
            <pc:sldMk cId="3424942676" sldId="256"/>
            <ac:cxnSpMk id="110" creationId="{CC44B4F1-E396-F13F-00F0-A6571A70C316}"/>
          </ac:cxnSpMkLst>
        </pc:cxnChg>
        <pc:cxnChg chg="mod">
          <ac:chgData name="Emma Moll Furseth" userId="5e4655da-34b0-4fcd-8069-e012c48cc811" providerId="ADAL" clId="{B17CDF4B-3448-A942-9102-10B44A0174C2}" dt="2024-01-25T14:27:11.332" v="77" actId="14100"/>
          <ac:cxnSpMkLst>
            <pc:docMk/>
            <pc:sldMk cId="3424942676" sldId="256"/>
            <ac:cxnSpMk id="111" creationId="{7B2E6CAD-475F-3F34-04BF-D99F2061050A}"/>
          </ac:cxnSpMkLst>
        </pc:cxnChg>
        <pc:cxnChg chg="mod">
          <ac:chgData name="Emma Moll Furseth" userId="5e4655da-34b0-4fcd-8069-e012c48cc811" providerId="ADAL" clId="{B17CDF4B-3448-A942-9102-10B44A0174C2}" dt="2024-01-25T14:28:39.471" v="82" actId="14100"/>
          <ac:cxnSpMkLst>
            <pc:docMk/>
            <pc:sldMk cId="3424942676" sldId="256"/>
            <ac:cxnSpMk id="112" creationId="{B3F97531-C6F8-72A3-77D9-D77E2D1E39EA}"/>
          </ac:cxnSpMkLst>
        </pc:cxnChg>
        <pc:cxnChg chg="mod">
          <ac:chgData name="Emma Moll Furseth" userId="5e4655da-34b0-4fcd-8069-e012c48cc811" providerId="ADAL" clId="{B17CDF4B-3448-A942-9102-10B44A0174C2}" dt="2024-01-25T14:28:55.007" v="86" actId="14100"/>
          <ac:cxnSpMkLst>
            <pc:docMk/>
            <pc:sldMk cId="3424942676" sldId="256"/>
            <ac:cxnSpMk id="113" creationId="{418A2B89-3428-0498-B6A9-3328A46F96B6}"/>
          </ac:cxnSpMkLst>
        </pc:cxnChg>
        <pc:cxnChg chg="mod">
          <ac:chgData name="Emma Moll Furseth" userId="5e4655da-34b0-4fcd-8069-e012c48cc811" providerId="ADAL" clId="{B17CDF4B-3448-A942-9102-10B44A0174C2}" dt="2024-01-25T14:30:15.761" v="91" actId="14100"/>
          <ac:cxnSpMkLst>
            <pc:docMk/>
            <pc:sldMk cId="3424942676" sldId="256"/>
            <ac:cxnSpMk id="114" creationId="{7C3D67AD-6591-EE23-C9C6-0AB8D0078D29}"/>
          </ac:cxnSpMkLst>
        </pc:cxnChg>
        <pc:cxnChg chg="mod">
          <ac:chgData name="Emma Moll Furseth" userId="5e4655da-34b0-4fcd-8069-e012c48cc811" providerId="ADAL" clId="{B17CDF4B-3448-A942-9102-10B44A0174C2}" dt="2024-01-25T14:31:20.067" v="95" actId="14100"/>
          <ac:cxnSpMkLst>
            <pc:docMk/>
            <pc:sldMk cId="3424942676" sldId="256"/>
            <ac:cxnSpMk id="115" creationId="{74531AF5-F5DE-6575-BEAA-A369F2257A6A}"/>
          </ac:cxnSpMkLst>
        </pc:cxnChg>
        <pc:cxnChg chg="mod">
          <ac:chgData name="Emma Moll Furseth" userId="5e4655da-34b0-4fcd-8069-e012c48cc811" providerId="ADAL" clId="{B17CDF4B-3448-A942-9102-10B44A0174C2}" dt="2024-01-25T14:34:32.446" v="105" actId="14100"/>
          <ac:cxnSpMkLst>
            <pc:docMk/>
            <pc:sldMk cId="3424942676" sldId="256"/>
            <ac:cxnSpMk id="116" creationId="{59A03721-0CC9-7059-3B40-34256D698154}"/>
          </ac:cxnSpMkLst>
        </pc:cxnChg>
        <pc:cxnChg chg="mod">
          <ac:chgData name="Emma Moll Furseth" userId="5e4655da-34b0-4fcd-8069-e012c48cc811" providerId="ADAL" clId="{B17CDF4B-3448-A942-9102-10B44A0174C2}" dt="2024-01-25T14:34:47.658" v="109" actId="14100"/>
          <ac:cxnSpMkLst>
            <pc:docMk/>
            <pc:sldMk cId="3424942676" sldId="256"/>
            <ac:cxnSpMk id="117" creationId="{8B50B4ED-169C-296C-2860-45FBBE418324}"/>
          </ac:cxnSpMkLst>
        </pc:cxnChg>
        <pc:cxnChg chg="mod">
          <ac:chgData name="Emma Moll Furseth" userId="5e4655da-34b0-4fcd-8069-e012c48cc811" providerId="ADAL" clId="{B17CDF4B-3448-A942-9102-10B44A0174C2}" dt="2024-01-25T14:35:28.183" v="116" actId="14100"/>
          <ac:cxnSpMkLst>
            <pc:docMk/>
            <pc:sldMk cId="3424942676" sldId="256"/>
            <ac:cxnSpMk id="118" creationId="{1C8ECA32-30A2-FFAD-12F6-A0378F69B23E}"/>
          </ac:cxnSpMkLst>
        </pc:cxnChg>
        <pc:cxnChg chg="mod">
          <ac:chgData name="Emma Moll Furseth" userId="5e4655da-34b0-4fcd-8069-e012c48cc811" providerId="ADAL" clId="{B17CDF4B-3448-A942-9102-10B44A0174C2}" dt="2024-01-25T14:35:42.132" v="120" actId="14100"/>
          <ac:cxnSpMkLst>
            <pc:docMk/>
            <pc:sldMk cId="3424942676" sldId="256"/>
            <ac:cxnSpMk id="119" creationId="{2B6E8AC0-0715-2ECD-6416-917341A7CB37}"/>
          </ac:cxnSpMkLst>
        </pc:cxnChg>
        <pc:cxnChg chg="mod">
          <ac:chgData name="Emma Moll Furseth" userId="5e4655da-34b0-4fcd-8069-e012c48cc811" providerId="ADAL" clId="{B17CDF4B-3448-A942-9102-10B44A0174C2}" dt="2024-01-25T14:23:43.285" v="36" actId="14100"/>
          <ac:cxnSpMkLst>
            <pc:docMk/>
            <pc:sldMk cId="3424942676" sldId="256"/>
            <ac:cxnSpMk id="122" creationId="{D69317E8-B552-AC5F-1CA3-E781AA4D26CC}"/>
          </ac:cxnSpMkLst>
        </pc:cxnChg>
        <pc:cxnChg chg="mod">
          <ac:chgData name="Emma Moll Furseth" userId="5e4655da-34b0-4fcd-8069-e012c48cc811" providerId="ADAL" clId="{B17CDF4B-3448-A942-9102-10B44A0174C2}" dt="2024-01-25T14:24:18.339" v="42" actId="14100"/>
          <ac:cxnSpMkLst>
            <pc:docMk/>
            <pc:sldMk cId="3424942676" sldId="256"/>
            <ac:cxnSpMk id="123" creationId="{CCC2C461-9641-1706-650F-C152093F4993}"/>
          </ac:cxnSpMkLst>
        </pc:cxnChg>
        <pc:cxnChg chg="mod">
          <ac:chgData name="Emma Moll Furseth" userId="5e4655da-34b0-4fcd-8069-e012c48cc811" providerId="ADAL" clId="{B17CDF4B-3448-A942-9102-10B44A0174C2}" dt="2024-01-25T14:24:14.893" v="41" actId="14100"/>
          <ac:cxnSpMkLst>
            <pc:docMk/>
            <pc:sldMk cId="3424942676" sldId="256"/>
            <ac:cxnSpMk id="124" creationId="{729C7599-8E8C-DB77-4AC4-1BF6F8097019}"/>
          </ac:cxnSpMkLst>
        </pc:cxnChg>
        <pc:cxnChg chg="mod">
          <ac:chgData name="Emma Moll Furseth" userId="5e4655da-34b0-4fcd-8069-e012c48cc811" providerId="ADAL" clId="{B17CDF4B-3448-A942-9102-10B44A0174C2}" dt="2024-01-25T14:24:23.638" v="43" actId="14100"/>
          <ac:cxnSpMkLst>
            <pc:docMk/>
            <pc:sldMk cId="3424942676" sldId="256"/>
            <ac:cxnSpMk id="125" creationId="{6214350C-264B-9866-5142-8412511ED516}"/>
          </ac:cxnSpMkLst>
        </pc:cxnChg>
        <pc:cxnChg chg="mod">
          <ac:chgData name="Emma Moll Furseth" userId="5e4655da-34b0-4fcd-8069-e012c48cc811" providerId="ADAL" clId="{B17CDF4B-3448-A942-9102-10B44A0174C2}" dt="2024-01-25T14:24:30.788" v="45" actId="14100"/>
          <ac:cxnSpMkLst>
            <pc:docMk/>
            <pc:sldMk cId="3424942676" sldId="256"/>
            <ac:cxnSpMk id="126" creationId="{A2656B85-4786-80E0-7476-65429742CE86}"/>
          </ac:cxnSpMkLst>
        </pc:cxnChg>
        <pc:cxnChg chg="mod">
          <ac:chgData name="Emma Moll Furseth" userId="5e4655da-34b0-4fcd-8069-e012c48cc811" providerId="ADAL" clId="{B17CDF4B-3448-A942-9102-10B44A0174C2}" dt="2024-01-25T14:24:39.090" v="47" actId="14100"/>
          <ac:cxnSpMkLst>
            <pc:docMk/>
            <pc:sldMk cId="3424942676" sldId="256"/>
            <ac:cxnSpMk id="127" creationId="{D3B89454-5F66-CDF7-2082-BF2B9BC84190}"/>
          </ac:cxnSpMkLst>
        </pc:cxnChg>
        <pc:cxnChg chg="mod">
          <ac:chgData name="Emma Moll Furseth" userId="5e4655da-34b0-4fcd-8069-e012c48cc811" providerId="ADAL" clId="{B17CDF4B-3448-A942-9102-10B44A0174C2}" dt="2024-01-25T14:24:46.675" v="49" actId="14100"/>
          <ac:cxnSpMkLst>
            <pc:docMk/>
            <pc:sldMk cId="3424942676" sldId="256"/>
            <ac:cxnSpMk id="128" creationId="{14D160C8-A770-E2A3-E5A6-91F385E1B41C}"/>
          </ac:cxnSpMkLst>
        </pc:cxnChg>
        <pc:cxnChg chg="mod">
          <ac:chgData name="Emma Moll Furseth" userId="5e4655da-34b0-4fcd-8069-e012c48cc811" providerId="ADAL" clId="{B17CDF4B-3448-A942-9102-10B44A0174C2}" dt="2024-01-25T14:25:08.159" v="52" actId="14100"/>
          <ac:cxnSpMkLst>
            <pc:docMk/>
            <pc:sldMk cId="3424942676" sldId="256"/>
            <ac:cxnSpMk id="129" creationId="{3F68DFCB-05A9-9CB2-0D18-6AAB19D6CB3A}"/>
          </ac:cxnSpMkLst>
        </pc:cxnChg>
        <pc:cxnChg chg="mod">
          <ac:chgData name="Emma Moll Furseth" userId="5e4655da-34b0-4fcd-8069-e012c48cc811" providerId="ADAL" clId="{B17CDF4B-3448-A942-9102-10B44A0174C2}" dt="2024-01-25T14:25:10.424" v="53" actId="14100"/>
          <ac:cxnSpMkLst>
            <pc:docMk/>
            <pc:sldMk cId="3424942676" sldId="256"/>
            <ac:cxnSpMk id="130" creationId="{0D74BEA5-D1E5-1814-0C36-86F65891B4F0}"/>
          </ac:cxnSpMkLst>
        </pc:cxnChg>
        <pc:cxnChg chg="mod">
          <ac:chgData name="Emma Moll Furseth" userId="5e4655da-34b0-4fcd-8069-e012c48cc811" providerId="ADAL" clId="{B17CDF4B-3448-A942-9102-10B44A0174C2}" dt="2024-01-25T14:25:40.243" v="58" actId="14100"/>
          <ac:cxnSpMkLst>
            <pc:docMk/>
            <pc:sldMk cId="3424942676" sldId="256"/>
            <ac:cxnSpMk id="131" creationId="{DCB5CDAB-979D-3A54-CF90-05540F6699DD}"/>
          </ac:cxnSpMkLst>
        </pc:cxnChg>
        <pc:cxnChg chg="mod">
          <ac:chgData name="Emma Moll Furseth" userId="5e4655da-34b0-4fcd-8069-e012c48cc811" providerId="ADAL" clId="{B17CDF4B-3448-A942-9102-10B44A0174C2}" dt="2024-01-25T14:25:34.409" v="57" actId="14100"/>
          <ac:cxnSpMkLst>
            <pc:docMk/>
            <pc:sldMk cId="3424942676" sldId="256"/>
            <ac:cxnSpMk id="132" creationId="{59D5E103-7D01-E072-7F72-65C135DA15F7}"/>
          </ac:cxnSpMkLst>
        </pc:cxnChg>
        <pc:cxnChg chg="mod">
          <ac:chgData name="Emma Moll Furseth" userId="5e4655da-34b0-4fcd-8069-e012c48cc811" providerId="ADAL" clId="{B17CDF4B-3448-A942-9102-10B44A0174C2}" dt="2024-01-25T14:26:22.980" v="68" actId="14100"/>
          <ac:cxnSpMkLst>
            <pc:docMk/>
            <pc:sldMk cId="3424942676" sldId="256"/>
            <ac:cxnSpMk id="133" creationId="{6250DA45-7A63-A112-EB0A-D6CB4A811D9F}"/>
          </ac:cxnSpMkLst>
        </pc:cxnChg>
        <pc:cxnChg chg="mod">
          <ac:chgData name="Emma Moll Furseth" userId="5e4655da-34b0-4fcd-8069-e012c48cc811" providerId="ADAL" clId="{B17CDF4B-3448-A942-9102-10B44A0174C2}" dt="2024-01-25T14:26:35.980" v="70" actId="14100"/>
          <ac:cxnSpMkLst>
            <pc:docMk/>
            <pc:sldMk cId="3424942676" sldId="256"/>
            <ac:cxnSpMk id="134" creationId="{37AA0CF4-78CA-7865-964C-93AE814B5F01}"/>
          </ac:cxnSpMkLst>
        </pc:cxnChg>
        <pc:cxnChg chg="mod">
          <ac:chgData name="Emma Moll Furseth" userId="5e4655da-34b0-4fcd-8069-e012c48cc811" providerId="ADAL" clId="{B17CDF4B-3448-A942-9102-10B44A0174C2}" dt="2024-01-25T14:26:49.914" v="72" actId="14100"/>
          <ac:cxnSpMkLst>
            <pc:docMk/>
            <pc:sldMk cId="3424942676" sldId="256"/>
            <ac:cxnSpMk id="135" creationId="{8430238C-2D00-B99C-B0B0-FC1AA0F6504D}"/>
          </ac:cxnSpMkLst>
        </pc:cxnChg>
        <pc:cxnChg chg="mod">
          <ac:chgData name="Emma Moll Furseth" userId="5e4655da-34b0-4fcd-8069-e012c48cc811" providerId="ADAL" clId="{B17CDF4B-3448-A942-9102-10B44A0174C2}" dt="2024-01-25T14:26:57.400" v="74" actId="14100"/>
          <ac:cxnSpMkLst>
            <pc:docMk/>
            <pc:sldMk cId="3424942676" sldId="256"/>
            <ac:cxnSpMk id="136" creationId="{74573904-1DAE-771F-B6FD-D70C57E9960F}"/>
          </ac:cxnSpMkLst>
        </pc:cxnChg>
        <pc:cxnChg chg="mod">
          <ac:chgData name="Emma Moll Furseth" userId="5e4655da-34b0-4fcd-8069-e012c48cc811" providerId="ADAL" clId="{B17CDF4B-3448-A942-9102-10B44A0174C2}" dt="2024-01-25T14:27:07.647" v="76" actId="14100"/>
          <ac:cxnSpMkLst>
            <pc:docMk/>
            <pc:sldMk cId="3424942676" sldId="256"/>
            <ac:cxnSpMk id="137" creationId="{C2435D34-1865-4D18-04BE-BCBDDE3FD27F}"/>
          </ac:cxnSpMkLst>
        </pc:cxnChg>
        <pc:cxnChg chg="mod">
          <ac:chgData name="Emma Moll Furseth" userId="5e4655da-34b0-4fcd-8069-e012c48cc811" providerId="ADAL" clId="{B17CDF4B-3448-A942-9102-10B44A0174C2}" dt="2024-01-25T14:27:15.183" v="78" actId="14100"/>
          <ac:cxnSpMkLst>
            <pc:docMk/>
            <pc:sldMk cId="3424942676" sldId="256"/>
            <ac:cxnSpMk id="138" creationId="{F95E2F4B-F4DF-AFDF-37A1-3CDC3D671D09}"/>
          </ac:cxnSpMkLst>
        </pc:cxnChg>
        <pc:cxnChg chg="mod">
          <ac:chgData name="Emma Moll Furseth" userId="5e4655da-34b0-4fcd-8069-e012c48cc811" providerId="ADAL" clId="{B17CDF4B-3448-A942-9102-10B44A0174C2}" dt="2024-01-25T14:28:35.737" v="81" actId="14100"/>
          <ac:cxnSpMkLst>
            <pc:docMk/>
            <pc:sldMk cId="3424942676" sldId="256"/>
            <ac:cxnSpMk id="139" creationId="{3AF660F2-9202-E06A-29D5-39BFA1370775}"/>
          </ac:cxnSpMkLst>
        </pc:cxnChg>
        <pc:cxnChg chg="mod">
          <ac:chgData name="Emma Moll Furseth" userId="5e4655da-34b0-4fcd-8069-e012c48cc811" providerId="ADAL" clId="{B17CDF4B-3448-A942-9102-10B44A0174C2}" dt="2024-01-25T14:28:43.274" v="83" actId="14100"/>
          <ac:cxnSpMkLst>
            <pc:docMk/>
            <pc:sldMk cId="3424942676" sldId="256"/>
            <ac:cxnSpMk id="140" creationId="{8B3C410D-C3B3-33E8-6AE7-4918AC7E5FE8}"/>
          </ac:cxnSpMkLst>
        </pc:cxnChg>
        <pc:cxnChg chg="mod">
          <ac:chgData name="Emma Moll Furseth" userId="5e4655da-34b0-4fcd-8069-e012c48cc811" providerId="ADAL" clId="{B17CDF4B-3448-A942-9102-10B44A0174C2}" dt="2024-01-25T14:28:51.772" v="85" actId="14100"/>
          <ac:cxnSpMkLst>
            <pc:docMk/>
            <pc:sldMk cId="3424942676" sldId="256"/>
            <ac:cxnSpMk id="141" creationId="{59F0B358-614A-15D8-FAF0-B96FFAA9F504}"/>
          </ac:cxnSpMkLst>
        </pc:cxnChg>
        <pc:cxnChg chg="mod">
          <ac:chgData name="Emma Moll Furseth" userId="5e4655da-34b0-4fcd-8069-e012c48cc811" providerId="ADAL" clId="{B17CDF4B-3448-A942-9102-10B44A0174C2}" dt="2024-01-25T14:29:07.407" v="87" actId="14100"/>
          <ac:cxnSpMkLst>
            <pc:docMk/>
            <pc:sldMk cId="3424942676" sldId="256"/>
            <ac:cxnSpMk id="142" creationId="{5A90EA69-EB55-76A6-8F7B-1A383E3D9D0B}"/>
          </ac:cxnSpMkLst>
        </pc:cxnChg>
        <pc:cxnChg chg="mod">
          <ac:chgData name="Emma Moll Furseth" userId="5e4655da-34b0-4fcd-8069-e012c48cc811" providerId="ADAL" clId="{B17CDF4B-3448-A942-9102-10B44A0174C2}" dt="2024-01-25T14:29:57.878" v="89" actId="14100"/>
          <ac:cxnSpMkLst>
            <pc:docMk/>
            <pc:sldMk cId="3424942676" sldId="256"/>
            <ac:cxnSpMk id="143" creationId="{A32FF1B0-DAC1-BABA-62B2-0ECCBC2B2F49}"/>
          </ac:cxnSpMkLst>
        </pc:cxnChg>
        <pc:cxnChg chg="mod">
          <ac:chgData name="Emma Moll Furseth" userId="5e4655da-34b0-4fcd-8069-e012c48cc811" providerId="ADAL" clId="{B17CDF4B-3448-A942-9102-10B44A0174C2}" dt="2024-01-25T14:30:22.378" v="92" actId="14100"/>
          <ac:cxnSpMkLst>
            <pc:docMk/>
            <pc:sldMk cId="3424942676" sldId="256"/>
            <ac:cxnSpMk id="144" creationId="{A75A98FF-EAC5-1112-20ED-5926DB933733}"/>
          </ac:cxnSpMkLst>
        </pc:cxnChg>
        <pc:cxnChg chg="mod">
          <ac:chgData name="Emma Moll Furseth" userId="5e4655da-34b0-4fcd-8069-e012c48cc811" providerId="ADAL" clId="{B17CDF4B-3448-A942-9102-10B44A0174C2}" dt="2024-01-25T14:31:15.432" v="94" actId="14100"/>
          <ac:cxnSpMkLst>
            <pc:docMk/>
            <pc:sldMk cId="3424942676" sldId="256"/>
            <ac:cxnSpMk id="145" creationId="{6E8E7ACC-7B34-4137-EB3C-D71FED772261}"/>
          </ac:cxnSpMkLst>
        </pc:cxnChg>
        <pc:cxnChg chg="mod">
          <ac:chgData name="Emma Moll Furseth" userId="5e4655da-34b0-4fcd-8069-e012c48cc811" providerId="ADAL" clId="{B17CDF4B-3448-A942-9102-10B44A0174C2}" dt="2024-01-25T14:31:23.765" v="96" actId="14100"/>
          <ac:cxnSpMkLst>
            <pc:docMk/>
            <pc:sldMk cId="3424942676" sldId="256"/>
            <ac:cxnSpMk id="146" creationId="{C0B07BFE-81B0-AAD6-A0BD-5FDCFCA7BDF2}"/>
          </ac:cxnSpMkLst>
        </pc:cxnChg>
        <pc:cxnChg chg="mod">
          <ac:chgData name="Emma Moll Furseth" userId="5e4655da-34b0-4fcd-8069-e012c48cc811" providerId="ADAL" clId="{B17CDF4B-3448-A942-9102-10B44A0174C2}" dt="2024-01-25T14:34:01.209" v="104" actId="14100"/>
          <ac:cxnSpMkLst>
            <pc:docMk/>
            <pc:sldMk cId="3424942676" sldId="256"/>
            <ac:cxnSpMk id="147" creationId="{E3FB3ECB-DA39-7DF7-89E4-885FC1B686F5}"/>
          </ac:cxnSpMkLst>
        </pc:cxnChg>
        <pc:cxnChg chg="mod">
          <ac:chgData name="Emma Moll Furseth" userId="5e4655da-34b0-4fcd-8069-e012c48cc811" providerId="ADAL" clId="{B17CDF4B-3448-A942-9102-10B44A0174C2}" dt="2024-01-25T14:34:35.862" v="106" actId="14100"/>
          <ac:cxnSpMkLst>
            <pc:docMk/>
            <pc:sldMk cId="3424942676" sldId="256"/>
            <ac:cxnSpMk id="148" creationId="{865E20AB-63E3-EB57-29F9-95FCB08EFBD2}"/>
          </ac:cxnSpMkLst>
        </pc:cxnChg>
        <pc:cxnChg chg="mod">
          <ac:chgData name="Emma Moll Furseth" userId="5e4655da-34b0-4fcd-8069-e012c48cc811" providerId="ADAL" clId="{B17CDF4B-3448-A942-9102-10B44A0174C2}" dt="2024-01-25T14:35:02.099" v="112" actId="14100"/>
          <ac:cxnSpMkLst>
            <pc:docMk/>
            <pc:sldMk cId="3424942676" sldId="256"/>
            <ac:cxnSpMk id="149" creationId="{E39ABF8E-53E4-DA7B-59F8-933498FB3BF5}"/>
          </ac:cxnSpMkLst>
        </pc:cxnChg>
        <pc:cxnChg chg="mod">
          <ac:chgData name="Emma Moll Furseth" userId="5e4655da-34b0-4fcd-8069-e012c48cc811" providerId="ADAL" clId="{B17CDF4B-3448-A942-9102-10B44A0174C2}" dt="2024-01-25T14:35:09.114" v="113" actId="14100"/>
          <ac:cxnSpMkLst>
            <pc:docMk/>
            <pc:sldMk cId="3424942676" sldId="256"/>
            <ac:cxnSpMk id="150" creationId="{55D57E58-C949-70C3-8152-703C546CF1BA}"/>
          </ac:cxnSpMkLst>
        </pc:cxnChg>
        <pc:cxnChg chg="mod">
          <ac:chgData name="Emma Moll Furseth" userId="5e4655da-34b0-4fcd-8069-e012c48cc811" providerId="ADAL" clId="{B17CDF4B-3448-A942-9102-10B44A0174C2}" dt="2024-01-25T14:35:16.887" v="115" actId="14100"/>
          <ac:cxnSpMkLst>
            <pc:docMk/>
            <pc:sldMk cId="3424942676" sldId="256"/>
            <ac:cxnSpMk id="151" creationId="{7EC9F450-60E3-0170-7842-26C956D04B6F}"/>
          </ac:cxnSpMkLst>
        </pc:cxnChg>
        <pc:cxnChg chg="mod">
          <ac:chgData name="Emma Moll Furseth" userId="5e4655da-34b0-4fcd-8069-e012c48cc811" providerId="ADAL" clId="{B17CDF4B-3448-A942-9102-10B44A0174C2}" dt="2024-01-25T14:35:32.051" v="117" actId="14100"/>
          <ac:cxnSpMkLst>
            <pc:docMk/>
            <pc:sldMk cId="3424942676" sldId="256"/>
            <ac:cxnSpMk id="152" creationId="{11E997CD-41E0-2F87-5A4E-4AE47B14CB7D}"/>
          </ac:cxnSpMkLst>
        </pc:cxnChg>
        <pc:cxnChg chg="mod">
          <ac:chgData name="Emma Moll Furseth" userId="5e4655da-34b0-4fcd-8069-e012c48cc811" providerId="ADAL" clId="{B17CDF4B-3448-A942-9102-10B44A0174C2}" dt="2024-01-25T14:35:38.483" v="119" actId="14100"/>
          <ac:cxnSpMkLst>
            <pc:docMk/>
            <pc:sldMk cId="3424942676" sldId="256"/>
            <ac:cxnSpMk id="153" creationId="{A2EFC8B1-3DB6-B9AD-744F-7320869D06CD}"/>
          </ac:cxnSpMkLst>
        </pc:cxnChg>
        <pc:cxnChg chg="mod">
          <ac:chgData name="Emma Moll Furseth" userId="5e4655da-34b0-4fcd-8069-e012c48cc811" providerId="ADAL" clId="{B17CDF4B-3448-A942-9102-10B44A0174C2}" dt="2024-01-25T14:35:45.449" v="121" actId="14100"/>
          <ac:cxnSpMkLst>
            <pc:docMk/>
            <pc:sldMk cId="3424942676" sldId="256"/>
            <ac:cxnSpMk id="154" creationId="{743292FF-17F7-AD75-E21C-2467446DE4CB}"/>
          </ac:cxnSpMkLst>
        </pc:cxnChg>
        <pc:cxnChg chg="mod">
          <ac:chgData name="Emma Moll Furseth" userId="5e4655da-34b0-4fcd-8069-e012c48cc811" providerId="ADAL" clId="{B17CDF4B-3448-A942-9102-10B44A0174C2}" dt="2024-01-25T14:35:50.584" v="123" actId="14100"/>
          <ac:cxnSpMkLst>
            <pc:docMk/>
            <pc:sldMk cId="3424942676" sldId="256"/>
            <ac:cxnSpMk id="155" creationId="{38B1F2F3-2F19-40D7-7FC8-7FD87C8C8E4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6" creationId="{DA0753F1-86CA-5FE6-E7AB-A2AB8F23C6F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8" creationId="{7C937DB3-A569-FD26-0B07-910063F20A5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9" creationId="{7B4AA190-0F5B-04A8-F6A9-1BECD317893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0" creationId="{C439BB39-AF56-796D-88AF-6EC073CAC6AA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1" creationId="{424D88FC-4EBA-CDBD-CB91-C2154D1D1E6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2" creationId="{872A8A45-CCC6-8718-8D6B-3AA6AD572F0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3" creationId="{750DC4D5-1306-1492-7E05-3F0E341B3C4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4" creationId="{2B41E953-F355-E5FA-044A-47F13A1F9BF5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5" creationId="{B67E66F5-1BC5-A458-9165-685B51F5367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6" creationId="{5602B3D2-8549-DD96-64C1-78A4A5832AB6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7" creationId="{064F7BB3-3867-0D36-9A3D-6031882B98E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8" creationId="{C9B61981-703A-71A6-0852-5981EB68CE5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9" creationId="{75079AE4-572F-A06B-B3AC-11F103641A6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0" creationId="{D499A682-2B6C-56D1-D0AC-6AC60E2E1A8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1" creationId="{04522C82-F54D-1027-E47E-6B7517952A6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2" creationId="{74AA21F8-4DEB-64AC-2822-6AA7D64F9F7A}"/>
          </ac:cxnSpMkLst>
        </pc:cxnChg>
        <pc:cxnChg chg="mod">
          <ac:chgData name="Emma Moll Furseth" userId="5e4655da-34b0-4fcd-8069-e012c48cc811" providerId="ADAL" clId="{B17CDF4B-3448-A942-9102-10B44A0174C2}" dt="2024-01-25T14:33:51.443" v="100" actId="1076"/>
          <ac:cxnSpMkLst>
            <pc:docMk/>
            <pc:sldMk cId="3424942676" sldId="256"/>
            <ac:cxnSpMk id="173" creationId="{C5F33A42-459D-3ED4-3BD6-1B0189FCFC3B}"/>
          </ac:cxnSpMkLst>
        </pc:cxnChg>
        <pc:cxnChg chg="add mod">
          <ac:chgData name="Emma Moll Furseth" userId="5e4655da-34b0-4fcd-8069-e012c48cc811" providerId="ADAL" clId="{B17CDF4B-3448-A942-9102-10B44A0174C2}" dt="2024-01-25T14:26:05.224" v="67" actId="1035"/>
          <ac:cxnSpMkLst>
            <pc:docMk/>
            <pc:sldMk cId="3424942676" sldId="256"/>
            <ac:cxnSpMk id="369" creationId="{4DCB3E7B-EACE-AB66-9FFC-791F638E3071}"/>
          </ac:cxnSpMkLst>
        </pc:cxnChg>
        <pc:cxnChg chg="add mod">
          <ac:chgData name="Emma Moll Furseth" userId="5e4655da-34b0-4fcd-8069-e012c48cc811" providerId="ADAL" clId="{B17CDF4B-3448-A942-9102-10B44A0174C2}" dt="2024-01-25T14:36:09.750" v="126" actId="1076"/>
          <ac:cxnSpMkLst>
            <pc:docMk/>
            <pc:sldMk cId="3424942676" sldId="256"/>
            <ac:cxnSpMk id="419" creationId="{7D1FBF77-0D29-FDD7-B967-B87553A26B2F}"/>
          </ac:cxnSpMkLst>
        </pc:cxnChg>
        <pc:cxnChg chg="add mod">
          <ac:chgData name="Emma Moll Furseth" userId="5e4655da-34b0-4fcd-8069-e012c48cc811" providerId="ADAL" clId="{B17CDF4B-3448-A942-9102-10B44A0174C2}" dt="2024-01-25T14:36:24.823" v="128" actId="1076"/>
          <ac:cxnSpMkLst>
            <pc:docMk/>
            <pc:sldMk cId="3424942676" sldId="256"/>
            <ac:cxnSpMk id="420" creationId="{15F41879-5F30-7EF3-44A2-47809A2F3380}"/>
          </ac:cxnSpMkLst>
        </pc:cxnChg>
        <pc:cxnChg chg="add mod">
          <ac:chgData name="Emma Moll Furseth" userId="5e4655da-34b0-4fcd-8069-e012c48cc811" providerId="ADAL" clId="{B17CDF4B-3448-A942-9102-10B44A0174C2}" dt="2024-01-25T14:37:33.807" v="130" actId="1076"/>
          <ac:cxnSpMkLst>
            <pc:docMk/>
            <pc:sldMk cId="3424942676" sldId="256"/>
            <ac:cxnSpMk id="421" creationId="{B969F1BB-C0C9-6836-BF71-6F5B70A7A04C}"/>
          </ac:cxnSpMkLst>
        </pc:cxnChg>
      </pc:sldChg>
      <pc:sldMasterChg chg="modSp modSldLayout">
        <pc:chgData name="Emma Moll Furseth" userId="5e4655da-34b0-4fcd-8069-e012c48cc811" providerId="ADAL" clId="{B17CDF4B-3448-A942-9102-10B44A0174C2}" dt="2024-01-25T14:22:14.966" v="6"/>
        <pc:sldMasterMkLst>
          <pc:docMk/>
          <pc:sldMasterMk cId="450563959" sldId="2147483648"/>
        </pc:sldMasterMkLst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2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3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4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5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6" creationId="{00000000-0000-0000-0000-000000000000}"/>
          </ac:spMkLst>
        </pc:sp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161660118" sldId="2147483649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161660118" sldId="2147483649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161660118" sldId="2147483649"/>
              <ac:spMk id="3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013714516" sldId="2147483651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013714516" sldId="2147483651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013714516" sldId="2147483651"/>
              <ac:spMk id="3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2771968318" sldId="2147483652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771968318" sldId="2147483652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771968318" sldId="2147483652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786149928" sldId="2147483653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4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5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6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904532810" sldId="2147483656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2934600751" sldId="2147483657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33512830" sldId="2147483659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33512830" sldId="2147483659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3351283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Emma Moll Furseth" userId="S::emma.furseth@folkemoedet.dk::5e4655da-34b0-4fcd-8069-e012c48cc811" providerId="AD" clId="Web-{CBA64BE9-49C8-485D-A652-174C3DEB07CB}"/>
    <pc:docChg chg="modSld">
      <pc:chgData name="Emma Moll Furseth" userId="S::emma.furseth@folkemoedet.dk::5e4655da-34b0-4fcd-8069-e012c48cc811" providerId="AD" clId="Web-{CBA64BE9-49C8-485D-A652-174C3DEB07CB}" dt="2024-01-03T16:04:27.301" v="1"/>
      <pc:docMkLst>
        <pc:docMk/>
      </pc:docMkLst>
      <pc:sldChg chg="delSp">
        <pc:chgData name="Emma Moll Furseth" userId="S::emma.furseth@folkemoedet.dk::5e4655da-34b0-4fcd-8069-e012c48cc811" providerId="AD" clId="Web-{CBA64BE9-49C8-485D-A652-174C3DEB07CB}" dt="2024-01-03T16:04:27.301" v="1"/>
        <pc:sldMkLst>
          <pc:docMk/>
          <pc:sldMk cId="3424942676" sldId="256"/>
        </pc:sldMkLst>
        <pc:spChg chg="del">
          <ac:chgData name="Emma Moll Furseth" userId="S::emma.furseth@folkemoedet.dk::5e4655da-34b0-4fcd-8069-e012c48cc811" providerId="AD" clId="Web-{CBA64BE9-49C8-485D-A652-174C3DEB07CB}" dt="2024-01-03T16:04:27.301" v="1"/>
          <ac:spMkLst>
            <pc:docMk/>
            <pc:sldMk cId="3424942676" sldId="256"/>
            <ac:spMk id="2" creationId="{00000000-0000-0000-0000-000000000000}"/>
          </ac:spMkLst>
        </pc:spChg>
        <pc:spChg chg="del">
          <ac:chgData name="Emma Moll Furseth" userId="S::emma.furseth@folkemoedet.dk::5e4655da-34b0-4fcd-8069-e012c48cc811" providerId="AD" clId="Web-{CBA64BE9-49C8-485D-A652-174C3DEB07CB}" dt="2024-01-03T16:04:25.660" v="0"/>
          <ac:spMkLst>
            <pc:docMk/>
            <pc:sldMk cId="3424942676" sldId="256"/>
            <ac:spMk id="3" creationId="{00000000-0000-0000-0000-000000000000}"/>
          </ac:spMkLst>
        </pc:spChg>
      </pc:sldChg>
    </pc:docChg>
  </pc:docChgLst>
  <pc:docChgLst>
    <pc:chgData name="Erik Nielsen" userId="3e50f144-a343-4436-af48-77b6a2049ee7" providerId="ADAL" clId="{02546BE7-F33E-4E87-9290-E9E162626D1F}"/>
    <pc:docChg chg="custSel modSld">
      <pc:chgData name="Erik Nielsen" userId="3e50f144-a343-4436-af48-77b6a2049ee7" providerId="ADAL" clId="{02546BE7-F33E-4E87-9290-E9E162626D1F}" dt="2024-01-29T12:52:00.327" v="3" actId="478"/>
      <pc:docMkLst>
        <pc:docMk/>
      </pc:docMkLst>
      <pc:sldChg chg="addSp delSp modSp mod">
        <pc:chgData name="Erik Nielsen" userId="3e50f144-a343-4436-af48-77b6a2049ee7" providerId="ADAL" clId="{02546BE7-F33E-4E87-9290-E9E162626D1F}" dt="2024-01-29T12:52:00.327" v="3" actId="478"/>
        <pc:sldMkLst>
          <pc:docMk/>
          <pc:sldMk cId="3424942676" sldId="256"/>
        </pc:sldMkLst>
        <pc:spChg chg="add del mod">
          <ac:chgData name="Erik Nielsen" userId="3e50f144-a343-4436-af48-77b6a2049ee7" providerId="ADAL" clId="{02546BE7-F33E-4E87-9290-E9E162626D1F}" dt="2024-01-29T12:52:00.327" v="3" actId="478"/>
          <ac:spMkLst>
            <pc:docMk/>
            <pc:sldMk cId="3424942676" sldId="256"/>
            <ac:spMk id="2" creationId="{0E669AD5-698E-21C5-8EEA-6956B5172804}"/>
          </ac:spMkLst>
        </pc:spChg>
      </pc:sldChg>
    </pc:docChg>
  </pc:docChgLst>
  <pc:docChgLst>
    <pc:chgData name="Emma Moll Furseth" userId="5e4655da-34b0-4fcd-8069-e012c48cc811" providerId="ADAL" clId="{2A27E1C4-80B2-A040-AFF8-4AA5CDC53F13}"/>
    <pc:docChg chg="undo custSel modSld">
      <pc:chgData name="Emma Moll Furseth" userId="5e4655da-34b0-4fcd-8069-e012c48cc811" providerId="ADAL" clId="{2A27E1C4-80B2-A040-AFF8-4AA5CDC53F13}" dt="2024-01-22T08:57:25.328" v="1114" actId="478"/>
      <pc:docMkLst>
        <pc:docMk/>
      </pc:docMkLst>
      <pc:sldChg chg="addSp delSp modSp mod">
        <pc:chgData name="Emma Moll Furseth" userId="5e4655da-34b0-4fcd-8069-e012c48cc811" providerId="ADAL" clId="{2A27E1C4-80B2-A040-AFF8-4AA5CDC53F13}" dt="2024-01-22T08:57:25.328" v="1114" actId="478"/>
        <pc:sldMkLst>
          <pc:docMk/>
          <pc:sldMk cId="3424942676" sldId="256"/>
        </pc:sldMkLst>
        <pc:spChg chg="add mod">
          <ac:chgData name="Emma Moll Furseth" userId="5e4655da-34b0-4fcd-8069-e012c48cc811" providerId="ADAL" clId="{2A27E1C4-80B2-A040-AFF8-4AA5CDC53F13}" dt="2024-01-04T09:52:34.474" v="1080" actId="34135"/>
          <ac:spMkLst>
            <pc:docMk/>
            <pc:sldMk cId="3424942676" sldId="256"/>
            <ac:spMk id="2" creationId="{534A523E-521A-F464-462C-34EC4310471E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3" creationId="{61BD3693-6AEE-BCF1-95D7-AEB9EE9C1782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4" creationId="{A140EE8D-204E-9010-5AAE-A32695BBA83A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5" creationId="{E0E78C59-0C7B-9598-4FFD-9D9BDE71EE77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6" creationId="{E6B5CDF0-9301-81E8-3702-5029C0BE04E3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7" creationId="{AA8E3052-8F86-4884-B1E5-3B71D722A327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9" creationId="{F16DB5F4-B092-915B-4F17-03B0081644CF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2" creationId="{B17CF220-5503-42A3-4EA8-BE3C92E41B30}"/>
          </ac:spMkLst>
        </pc:spChg>
        <pc:spChg chg="mod">
          <ac:chgData name="Emma Moll Furseth" userId="5e4655da-34b0-4fcd-8069-e012c48cc811" providerId="ADAL" clId="{2A27E1C4-80B2-A040-AFF8-4AA5CDC53F13}" dt="2024-01-03T16:05:25.248" v="0"/>
          <ac:spMkLst>
            <pc:docMk/>
            <pc:sldMk cId="3424942676" sldId="256"/>
            <ac:spMk id="15" creationId="{FE067148-62E4-1930-BE49-5034E2C5F003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6" creationId="{5929A287-40BC-0571-1E70-70F272A59A96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7" creationId="{3AF3D92A-7552-3460-1B4C-8F5C46850B3A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8" creationId="{74B5971F-869F-0712-3586-CC5E41CFDF4B}"/>
          </ac:spMkLst>
        </pc:spChg>
        <pc:spChg chg="add del mod">
          <ac:chgData name="Emma Moll Furseth" userId="5e4655da-34b0-4fcd-8069-e012c48cc811" providerId="ADAL" clId="{2A27E1C4-80B2-A040-AFF8-4AA5CDC53F13}" dt="2024-01-03T17:01:39.479" v="7" actId="478"/>
          <ac:spMkLst>
            <pc:docMk/>
            <pc:sldMk cId="3424942676" sldId="256"/>
            <ac:spMk id="19" creationId="{579EAACA-7CE1-13B3-7749-15B9F4C567D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0" creationId="{593ABF33-A2E3-AF1E-4B3D-E813144E484C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1" creationId="{F92CED05-8782-5B05-7875-36B2E8D524B0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2" creationId="{7FD32D26-C45E-7B0D-3307-D5473C03C3EE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3" creationId="{B261EE15-BB06-1B10-42E2-181FFBA584B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5" creationId="{CB6E0470-3D81-945E-F5D4-C1374937AE8F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8" creationId="{90B4C883-22FC-27B6-4CC0-8A2D40D7745B}"/>
          </ac:spMkLst>
        </pc:spChg>
        <pc:spChg chg="mod">
          <ac:chgData name="Emma Moll Furseth" userId="5e4655da-34b0-4fcd-8069-e012c48cc811" providerId="ADAL" clId="{2A27E1C4-80B2-A040-AFF8-4AA5CDC53F13}" dt="2024-01-03T16:05:46.483" v="1"/>
          <ac:spMkLst>
            <pc:docMk/>
            <pc:sldMk cId="3424942676" sldId="256"/>
            <ac:spMk id="31" creationId="{AC8ACBCC-4B6D-EDA0-E4B2-DF1F797E8363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2" creationId="{55C77197-4932-E4EF-B133-D01AD9C38BC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3" creationId="{B172EA70-854F-2D95-2047-33D3E60A4206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4" creationId="{D05D51D6-9495-20EA-5082-79282A5281F4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35" creationId="{9185854D-137B-987F-1E31-983A3D11D6E0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36" creationId="{88CE0ACC-0D11-D0C6-0A45-C06E100B2E01}"/>
          </ac:spMkLst>
        </pc:spChg>
        <pc:spChg chg="add del mod">
          <ac:chgData name="Emma Moll Furseth" userId="5e4655da-34b0-4fcd-8069-e012c48cc811" providerId="ADAL" clId="{2A27E1C4-80B2-A040-AFF8-4AA5CDC53F13}" dt="2024-01-04T08:26:33.547" v="1017" actId="478"/>
          <ac:spMkLst>
            <pc:docMk/>
            <pc:sldMk cId="3424942676" sldId="256"/>
            <ac:spMk id="37" creationId="{7A40F20B-FFEC-5A84-5455-BF0BB8BE85D2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0" creationId="{1591D66D-CB13-2917-A61C-5AE55A12D04F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1" creationId="{CFF1ECDF-F065-B36D-1A10-84754168227E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5" creationId="{09979657-4AEA-B653-DF66-F90CFA1AE383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8" creationId="{D5892D55-E54B-FB52-B3B9-2ABFEE5EEA76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2" creationId="{D08E10F3-CA70-2CD6-37D7-96A39F641217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3" creationId="{F18907DA-6C1A-89B4-8CC5-9F96B7384628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6" creationId="{233F9BC4-9C7C-84A1-F204-D7D263AD555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7" creationId="{6B7CF66B-F3BA-27D4-A1E0-5BAFED635E00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8" creationId="{6ECCAF9F-D14D-383A-03CC-8AB7E9FB9C66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9" creationId="{0DEB0F94-9F60-2CB0-A430-0CA55B053C3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0" creationId="{2C057AE2-77DE-EC70-5D98-4C919C0B3374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1" creationId="{789B8EFA-9C6C-A084-657A-6BD04A27EE9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2" creationId="{4E235F83-0CFB-0708-C196-18C5AB754424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3" creationId="{11D1AA21-4B24-6C39-2332-0FC7FCA97866}"/>
          </ac:spMkLst>
        </pc:spChg>
        <pc:spChg chg="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7" creationId="{0C816B87-CC20-6CBD-9737-583814275FFE}"/>
          </ac:spMkLst>
        </pc:spChg>
        <pc:spChg chg="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1" creationId="{12CBEC17-6731-6A94-8E6B-9CF2EB2AE2E7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2" creationId="{482F2E4F-CE55-CB72-A0AD-7F8E9E2C645C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3" creationId="{238DA5B3-8D9A-4FB8-C55B-38571A976A66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4" creationId="{2B3DC5FF-C680-EA7A-6777-CB0251A9C425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5" creationId="{57F56A7B-5500-71B5-59CE-A04C08196E2C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6" creationId="{6A520E23-5598-8BE4-E6A8-083D10C5F85B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174" creationId="{6C4D51B9-C046-3026-11BB-3E7A7C72C2F8}"/>
          </ac:spMkLst>
        </pc:spChg>
        <pc:spChg chg="add mod">
          <ac:chgData name="Emma Moll Furseth" userId="5e4655da-34b0-4fcd-8069-e012c48cc811" providerId="ADAL" clId="{2A27E1C4-80B2-A040-AFF8-4AA5CDC53F13}" dt="2024-01-04T09:52:30.748" v="1079" actId="571"/>
          <ac:spMkLst>
            <pc:docMk/>
            <pc:sldMk cId="3424942676" sldId="256"/>
            <ac:spMk id="175" creationId="{5068805D-6A72-3BEB-2DC4-6D98BA687B5E}"/>
          </ac:spMkLst>
        </pc:spChg>
        <pc:grpChg chg="add del mod">
          <ac:chgData name="Emma Moll Furseth" userId="5e4655da-34b0-4fcd-8069-e012c48cc811" providerId="ADAL" clId="{2A27E1C4-80B2-A040-AFF8-4AA5CDC53F13}" dt="2024-01-03T17:01:19.538" v="4" actId="478"/>
          <ac:grpSpMkLst>
            <pc:docMk/>
            <pc:sldMk cId="3424942676" sldId="256"/>
            <ac:grpSpMk id="13" creationId="{427A3ED0-348F-44EE-D19F-037D59673ED0}"/>
          </ac:grpSpMkLst>
        </pc:grpChg>
        <pc:grpChg chg="add del mod">
          <ac:chgData name="Emma Moll Furseth" userId="5e4655da-34b0-4fcd-8069-e012c48cc811" providerId="ADAL" clId="{2A27E1C4-80B2-A040-AFF8-4AA5CDC53F13}" dt="2024-01-03T17:01:38.145" v="6" actId="478"/>
          <ac:grpSpMkLst>
            <pc:docMk/>
            <pc:sldMk cId="3424942676" sldId="256"/>
            <ac:grpSpMk id="29" creationId="{BC9274A5-21E1-98B5-4F58-259D1CE721D3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43" creationId="{695FE8E2-A6EF-914F-5E96-4FD042EB2231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46" creationId="{9239FEFE-14FB-E3D6-3708-FCAEC7A20F47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50" creationId="{5861CC0E-E0D5-6527-E68C-E70AD0EB65A0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54" creationId="{727F07E6-4919-92AD-0AC2-EDD98FB28A80}"/>
          </ac:grpSpMkLst>
        </pc:grpChg>
        <pc:grpChg chg="add mod">
          <ac:chgData name="Emma Moll Furseth" userId="5e4655da-34b0-4fcd-8069-e012c48cc811" providerId="ADAL" clId="{2A27E1C4-80B2-A040-AFF8-4AA5CDC53F13}" dt="2024-01-04T08:30:44.029" v="1073" actId="34135"/>
          <ac:grpSpMkLst>
            <pc:docMk/>
            <pc:sldMk cId="3424942676" sldId="256"/>
            <ac:grpSpMk id="65" creationId="{9E881174-0F60-8FDB-F425-EBDF0BBC6A42}"/>
          </ac:grpSpMkLst>
        </pc:grpChg>
        <pc:grpChg chg="add mod">
          <ac:chgData name="Emma Moll Furseth" userId="5e4655da-34b0-4fcd-8069-e012c48cc811" providerId="ADAL" clId="{2A27E1C4-80B2-A040-AFF8-4AA5CDC53F13}" dt="2024-01-04T08:30:44.029" v="1073" actId="34135"/>
          <ac:grpSpMkLst>
            <pc:docMk/>
            <pc:sldMk cId="3424942676" sldId="256"/>
            <ac:grpSpMk id="69" creationId="{EBCCB856-0537-2917-255B-79BD8A202857}"/>
          </ac:grpSpMkLst>
        </pc:grpChg>
        <pc:inkChg chg="add del">
          <ac:chgData name="Emma Moll Furseth" userId="5e4655da-34b0-4fcd-8069-e012c48cc811" providerId="ADAL" clId="{2A27E1C4-80B2-A040-AFF8-4AA5CDC53F13}" dt="2024-01-04T07:37:03.260" v="41" actId="9405"/>
          <ac:inkMkLst>
            <pc:docMk/>
            <pc:sldMk cId="3424942676" sldId="256"/>
            <ac:inkMk id="3" creationId="{1B3E1C06-EB12-D6E3-C39E-C2D5D32737E9}"/>
          </ac:inkMkLst>
        </pc:inkChg>
        <pc:inkChg chg="add del">
          <ac:chgData name="Emma Moll Furseth" userId="5e4655da-34b0-4fcd-8069-e012c48cc811" providerId="ADAL" clId="{2A27E1C4-80B2-A040-AFF8-4AA5CDC53F13}" dt="2024-01-04T07:37:13.747" v="49" actId="9405"/>
          <ac:inkMkLst>
            <pc:docMk/>
            <pc:sldMk cId="3424942676" sldId="256"/>
            <ac:inkMk id="4" creationId="{20CF1499-E4E3-3903-899E-745E45DE3D7D}"/>
          </ac:inkMkLst>
        </pc:inkChg>
        <pc:inkChg chg="add del">
          <ac:chgData name="Emma Moll Furseth" userId="5e4655da-34b0-4fcd-8069-e012c48cc811" providerId="ADAL" clId="{2A27E1C4-80B2-A040-AFF8-4AA5CDC53F13}" dt="2024-01-04T07:37:13.545" v="48" actId="9405"/>
          <ac:inkMkLst>
            <pc:docMk/>
            <pc:sldMk cId="3424942676" sldId="256"/>
            <ac:inkMk id="5" creationId="{9DC5ABAA-DD22-4CF3-8608-F43353490FED}"/>
          </ac:inkMkLst>
        </pc:inkChg>
        <pc:inkChg chg="add del">
          <ac:chgData name="Emma Moll Furseth" userId="5e4655da-34b0-4fcd-8069-e012c48cc811" providerId="ADAL" clId="{2A27E1C4-80B2-A040-AFF8-4AA5CDC53F13}" dt="2024-01-04T07:37:13.306" v="47" actId="9405"/>
          <ac:inkMkLst>
            <pc:docMk/>
            <pc:sldMk cId="3424942676" sldId="256"/>
            <ac:inkMk id="6" creationId="{1561E931-38D8-8F99-7D47-1D2D77A46945}"/>
          </ac:inkMkLst>
        </pc:inkChg>
        <pc:inkChg chg="add del">
          <ac:chgData name="Emma Moll Furseth" userId="5e4655da-34b0-4fcd-8069-e012c48cc811" providerId="ADAL" clId="{2A27E1C4-80B2-A040-AFF8-4AA5CDC53F13}" dt="2024-01-04T07:37:13.058" v="46" actId="9405"/>
          <ac:inkMkLst>
            <pc:docMk/>
            <pc:sldMk cId="3424942676" sldId="256"/>
            <ac:inkMk id="7" creationId="{4D570678-0FAA-B1D7-6B47-752E450894AD}"/>
          </ac:inkMkLst>
        </pc:inkChg>
        <pc:cxnChg chg="add del mod">
          <ac:chgData name="Emma Moll Furseth" userId="5e4655da-34b0-4fcd-8069-e012c48cc811" providerId="ADAL" clId="{2A27E1C4-80B2-A040-AFF8-4AA5CDC53F13}" dt="2024-01-22T08:57:25.328" v="1114" actId="478"/>
          <ac:cxnSpMkLst>
            <pc:docMk/>
            <pc:sldMk cId="3424942676" sldId="256"/>
            <ac:cxnSpMk id="3" creationId="{3BE662A6-3E41-E0DD-6E17-08CC36BDCE8D}"/>
          </ac:cxnSpMkLst>
        </pc:cxnChg>
        <pc:cxnChg chg="add del mod">
          <ac:chgData name="Emma Moll Furseth" userId="5e4655da-34b0-4fcd-8069-e012c48cc811" providerId="ADAL" clId="{2A27E1C4-80B2-A040-AFF8-4AA5CDC53F13}" dt="2024-01-22T08:57:17.897" v="1109" actId="478"/>
          <ac:cxnSpMkLst>
            <pc:docMk/>
            <pc:sldMk cId="3424942676" sldId="256"/>
            <ac:cxnSpMk id="4" creationId="{DC385753-0BE2-2755-B4E5-6AED14B4DEAA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8" creationId="{B486F17D-29A3-929F-6033-D41226F34D2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" creationId="{593F5F29-68EB-6AE6-FCB8-FBB0432FC4AE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10" creationId="{34C445D3-5C71-8693-793E-378F7D20F8F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" creationId="{E283148D-B8BB-5DD5-3661-6930A3BEB9C1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11" creationId="{9BB2CB90-A9D3-E7B3-6540-AF863C0B393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" creationId="{9F488D12-32A1-BA67-220D-2030843D1DA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" creationId="{6EEF7029-21E5-1520-FC2A-9328CDB4595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2A27E1C4-80B2-A040-AFF8-4AA5CDC53F13}" dt="2024-01-03T16:05:25.248" v="0"/>
          <ac:cxnSpMkLst>
            <pc:docMk/>
            <pc:sldMk cId="3424942676" sldId="256"/>
            <ac:cxnSpMk id="14" creationId="{352B1ACB-3D6E-717E-C45F-84DB2437229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" creationId="{54E39E32-4852-6D11-1C40-F4ADE853E59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" creationId="{FE0A396B-42AF-6719-EEF3-32368C24512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" creationId="{33E085A6-A960-5095-BF24-E95335FD7C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" creationId="{60F1CB7A-DB4D-BD4F-0632-A1F875C2D68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8" creationId="{39493149-56AE-CA13-7734-AD502E52C9A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9" creationId="{3E9D3EAE-94CD-D91D-BCC6-92D355715F4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0" creationId="{F78997AA-4CAB-32EC-C3FD-456E70CCE11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1" creationId="{66A0D61D-740D-39A3-AA7C-8144C2FA404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2" creationId="{DC3BBE0E-62AF-3D0E-96B7-A0C852D4681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3" creationId="{DB4EEF48-1EBC-44B3-5A47-ADFBAB316D0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4" creationId="{867EFC39-20D6-C03C-7AA6-68ECEDD46F80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4" creationId="{B3D4FC6F-04DE-5929-4EAC-0369A94604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5" creationId="{93C6BC94-3633-EF0D-17BE-56F1DF0B338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6" creationId="{939A935D-002A-2831-5816-760538F0DB1D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6" creationId="{C8D570B2-411C-A612-3EEE-D63D2601E0DF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7" creationId="{04115EED-EA25-8D8D-1A8B-AE95E2796F6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8" creationId="{D2A4A7BF-01A0-039E-ADB2-0CDE622EB1E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9" creationId="{76C26249-38D8-7F50-AD11-F951377DEE1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2A27E1C4-80B2-A040-AFF8-4AA5CDC53F13}" dt="2024-01-03T16:05:46.483" v="1"/>
          <ac:cxnSpMkLst>
            <pc:docMk/>
            <pc:sldMk cId="3424942676" sldId="256"/>
            <ac:cxnSpMk id="30" creationId="{3511B8F8-5837-7E3A-292B-0D7C7869BB3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1" creationId="{F5C77888-14C2-7EED-448E-70325791058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2" creationId="{EA9E4086-DEA7-A271-2648-A80777198D4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3" creationId="{5F0748A1-DDA3-5951-6A40-3E0A5B885F9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4" creationId="{20E17D13-A9B3-C59A-CCCC-1C176E55C351}"/>
          </ac:cxnSpMkLst>
        </pc:cxnChg>
        <pc:cxnChg chg="add del mod">
          <ac:chgData name="Emma Moll Furseth" userId="5e4655da-34b0-4fcd-8069-e012c48cc811" providerId="ADAL" clId="{2A27E1C4-80B2-A040-AFF8-4AA5CDC53F13}" dt="2024-01-22T08:57:22.890" v="1112" actId="478"/>
          <ac:cxnSpMkLst>
            <pc:docMk/>
            <pc:sldMk cId="3424942676" sldId="256"/>
            <ac:cxnSpMk id="38" creationId="{5F73A728-5E91-AED8-29FD-BE54FD82EFED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39" creationId="{940EA384-CC60-A7C3-1EE0-47275AE8E1B4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2" creationId="{7091A5EB-318B-1848-0AFA-451F9A764126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4" creationId="{B697A229-2F23-539D-8ACE-50D81C68BB0C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7" creationId="{F2D01881-D730-7FFE-9F27-A64127ECD835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9" creationId="{95F3C022-7B08-C5A1-3C26-2E6F5BBD391F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51" creationId="{F28C8102-BBB7-745E-2B23-B9279153EC60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55" creationId="{CCBD1107-19DE-3F65-E5D7-C27E24628147}"/>
          </ac:cxnSpMkLst>
        </pc:cxnChg>
        <pc:cxnChg chg="add 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4" creationId="{9A88E721-0EB9-5B96-FF91-0E9A0DCBBA92}"/>
          </ac:cxnSpMkLst>
        </pc:cxnChg>
        <pc:cxnChg chg="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6" creationId="{3EBC6994-F7C7-A858-2413-F935277C0547}"/>
          </ac:cxnSpMkLst>
        </pc:cxnChg>
        <pc:cxnChg chg="add 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8" creationId="{C4966C5E-3920-1500-1580-C58F9955EAB2}"/>
          </ac:cxnSpMkLst>
        </pc:cxnChg>
        <pc:cxnChg chg="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70" creationId="{9D46B893-77A9-F120-218E-159803CA3D7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4" creationId="{80F08BEE-168C-1505-485B-7919A7CD4163}"/>
          </ac:cxnSpMkLst>
        </pc:cxnChg>
        <pc:cxnChg chg="add del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5" creationId="{303F16F8-48E9-3E6E-CFDA-8F8B97E56A2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6" creationId="{E1E78CE5-D74A-AB88-2EE7-5074F2BC440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7" creationId="{D4E4C242-A6C1-DE38-86F3-0C435E9721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8" creationId="{6BEACE71-F57C-C8DC-4C52-9DBC2579FF6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9" creationId="{32C2C678-B171-F400-97F5-A4CB9E40993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0" creationId="{F884C4AF-3424-2373-85D7-8EBF36E56E4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1" creationId="{C608E1F0-5C14-4AB2-EAE5-3287DF8340B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2" creationId="{DD5F2818-D34A-1540-59D7-927787DDD0B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5" creationId="{14EB2D7E-2BCF-5E41-241E-63F087C4987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6" creationId="{1084CCF0-1A5F-5292-BA42-71471F5A5DF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7" creationId="{A95502F1-0EB5-3CA4-6FF3-12E48715116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8" creationId="{DC00B407-4BA2-75D4-FC5B-B19B81EEE6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9" creationId="{3922921D-7945-5D45-ED47-A88ADFEBF23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0" creationId="{CC44B4F1-E396-F13F-00F0-A6571A70C31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1" creationId="{7B2E6CAD-475F-3F34-04BF-D99F2061050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2" creationId="{B3F97531-C6F8-72A3-77D9-D77E2D1E39E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3" creationId="{418A2B89-3428-0498-B6A9-3328A46F96B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4" creationId="{7C3D67AD-6591-EE23-C9C6-0AB8D0078D2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5" creationId="{74531AF5-F5DE-6575-BEAA-A369F2257A6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6" creationId="{59A03721-0CC9-7059-3B40-34256D69815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7" creationId="{8B50B4ED-169C-296C-2860-45FBBE41832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8" creationId="{1C8ECA32-30A2-FFAD-12F6-A0378F69B23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9" creationId="{2B6E8AC0-0715-2ECD-6416-917341A7CB37}"/>
          </ac:cxnSpMkLst>
        </pc:cxnChg>
        <pc:cxnChg chg="add del">
          <ac:chgData name="Emma Moll Furseth" userId="5e4655da-34b0-4fcd-8069-e012c48cc811" providerId="ADAL" clId="{2A27E1C4-80B2-A040-AFF8-4AA5CDC53F13}" dt="2024-01-04T07:59:50.736" v="241" actId="478"/>
          <ac:cxnSpMkLst>
            <pc:docMk/>
            <pc:sldMk cId="3424942676" sldId="256"/>
            <ac:cxnSpMk id="121" creationId="{CE2DE8D3-28E1-118F-145A-F26A3713CF6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2" creationId="{D69317E8-B552-AC5F-1CA3-E781AA4D26C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3" creationId="{CCC2C461-9641-1706-650F-C152093F499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4" creationId="{729C7599-8E8C-DB77-4AC4-1BF6F80970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5" creationId="{6214350C-264B-9866-5142-8412511ED51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6" creationId="{A2656B85-4786-80E0-7476-65429742CE8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7" creationId="{D3B89454-5F66-CDF7-2082-BF2B9BC8419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8" creationId="{14D160C8-A770-E2A3-E5A6-91F385E1B41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9" creationId="{3F68DFCB-05A9-9CB2-0D18-6AAB19D6CB3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0" creationId="{0D74BEA5-D1E5-1814-0C36-86F65891B4F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1" creationId="{DCB5CDAB-979D-3A54-CF90-05540F6699D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2" creationId="{59D5E103-7D01-E072-7F72-65C135DA15F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3" creationId="{6250DA45-7A63-A112-EB0A-D6CB4A811D9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4" creationId="{37AA0CF4-78CA-7865-964C-93AE814B5F0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5" creationId="{8430238C-2D00-B99C-B0B0-FC1AA0F6504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6" creationId="{74573904-1DAE-771F-B6FD-D70C57E9960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7" creationId="{C2435D34-1865-4D18-04BE-BCBDDE3FD27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8" creationId="{F95E2F4B-F4DF-AFDF-37A1-3CDC3D671D0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9" creationId="{3AF660F2-9202-E06A-29D5-39BFA13707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0" creationId="{8B3C410D-C3B3-33E8-6AE7-4918AC7E5FE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1" creationId="{59F0B358-614A-15D8-FAF0-B96FFAA9F50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2" creationId="{5A90EA69-EB55-76A6-8F7B-1A383E3D9D0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3" creationId="{A32FF1B0-DAC1-BABA-62B2-0ECCBC2B2F4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4" creationId="{A75A98FF-EAC5-1112-20ED-5926DB93373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5" creationId="{6E8E7ACC-7B34-4137-EB3C-D71FED77226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6" creationId="{C0B07BFE-81B0-AAD6-A0BD-5FDCFCA7BDF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7" creationId="{E3FB3ECB-DA39-7DF7-89E4-885FC1B686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8" creationId="{865E20AB-63E3-EB57-29F9-95FCB08EFBD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9" creationId="{E39ABF8E-53E4-DA7B-59F8-933498FB3B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0" creationId="{55D57E58-C949-70C3-8152-703C546CF1B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1" creationId="{7EC9F450-60E3-0170-7842-26C956D04B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2" creationId="{11E997CD-41E0-2F87-5A4E-4AE47B14CB7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3" creationId="{A2EFC8B1-3DB6-B9AD-744F-7320869D06C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4" creationId="{743292FF-17F7-AD75-E21C-2467446DE4C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5" creationId="{38B1F2F3-2F19-40D7-7FC8-7FD87C8C8E4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6" creationId="{DA0753F1-86CA-5FE6-E7AB-A2AB8F23C6F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8" creationId="{7C937DB3-A569-FD26-0B07-910063F20A5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9" creationId="{7B4AA190-0F5B-04A8-F6A9-1BECD317893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0" creationId="{C439BB39-AF56-796D-88AF-6EC073CAC6A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1" creationId="{424D88FC-4EBA-CDBD-CB91-C2154D1D1E6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2" creationId="{872A8A45-CCC6-8718-8D6B-3AA6AD572F0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3" creationId="{750DC4D5-1306-1492-7E05-3F0E341B3C4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4" creationId="{2B41E953-F355-E5FA-044A-47F13A1F9B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5" creationId="{B67E66F5-1BC5-A458-9165-685B51F5367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6" creationId="{5602B3D2-8549-DD96-64C1-78A4A5832AB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7" creationId="{064F7BB3-3867-0D36-9A3D-6031882B98E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8" creationId="{C9B61981-703A-71A6-0852-5981EB68CE5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9" creationId="{75079AE4-572F-A06B-B3AC-11F103641A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0" creationId="{D499A682-2B6C-56D1-D0AC-6AC60E2E1A8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1" creationId="{04522C82-F54D-1027-E47E-6B7517952A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2" creationId="{74AA21F8-4DEB-64AC-2822-6AA7D64F9F7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3" creationId="{C5F33A42-459D-3ED4-3BD6-1B0189FCFC3B}"/>
          </ac:cxnSpMkLst>
        </pc:cxnChg>
        <pc:cxnChg chg="add mod">
          <ac:chgData name="Emma Moll Furseth" userId="5e4655da-34b0-4fcd-8069-e012c48cc811" providerId="ADAL" clId="{2A27E1C4-80B2-A040-AFF8-4AA5CDC53F13}" dt="2024-01-04T10:16:46.197" v="1104" actId="1076"/>
          <ac:cxnSpMkLst>
            <pc:docMk/>
            <pc:sldMk cId="3424942676" sldId="256"/>
            <ac:cxnSpMk id="176" creationId="{8CAD85C7-538A-BA4D-0436-E30032838300}"/>
          </ac:cxnSpMkLst>
        </pc:cxnChg>
      </pc:sldChg>
    </pc:docChg>
  </pc:docChgLst>
  <pc:docChgLst>
    <pc:chgData name="Erik Nielsen" userId="3e50f144-a343-4436-af48-77b6a2049ee7" providerId="ADAL" clId="{C1F84DEF-2A78-4592-8CC5-FC88164E259A}"/>
    <pc:docChg chg="custSel modSld">
      <pc:chgData name="Erik Nielsen" userId="3e50f144-a343-4436-af48-77b6a2049ee7" providerId="ADAL" clId="{C1F84DEF-2A78-4592-8CC5-FC88164E259A}" dt="2024-01-04T10:17:28.904" v="12" actId="478"/>
      <pc:docMkLst>
        <pc:docMk/>
      </pc:docMkLst>
      <pc:sldChg chg="addSp delSp modSp mod">
        <pc:chgData name="Erik Nielsen" userId="3e50f144-a343-4436-af48-77b6a2049ee7" providerId="ADAL" clId="{C1F84DEF-2A78-4592-8CC5-FC88164E259A}" dt="2024-01-04T10:17:28.904" v="12" actId="478"/>
        <pc:sldMkLst>
          <pc:docMk/>
          <pc:sldMk cId="3424942676" sldId="256"/>
        </pc:sldMkLst>
        <pc:cxnChg chg="add del mod">
          <ac:chgData name="Erik Nielsen" userId="3e50f144-a343-4436-af48-77b6a2049ee7" providerId="ADAL" clId="{C1F84DEF-2A78-4592-8CC5-FC88164E259A}" dt="2024-01-04T10:17:00.777" v="1"/>
          <ac:cxnSpMkLst>
            <pc:docMk/>
            <pc:sldMk cId="3424942676" sldId="256"/>
            <ac:cxnSpMk id="3" creationId="{D2608DEF-2502-D8A3-9DD1-B2C29D13C9F6}"/>
          </ac:cxnSpMkLst>
        </pc:cxnChg>
        <pc:cxnChg chg="add del mod">
          <ac:chgData name="Erik Nielsen" userId="3e50f144-a343-4436-af48-77b6a2049ee7" providerId="ADAL" clId="{C1F84DEF-2A78-4592-8CC5-FC88164E259A}" dt="2024-01-04T10:17:28.904" v="12" actId="478"/>
          <ac:cxnSpMkLst>
            <pc:docMk/>
            <pc:sldMk cId="3424942676" sldId="256"/>
            <ac:cxnSpMk id="4" creationId="{BFC91AF6-A084-1FAF-0C77-6FE7F3FFAB7E}"/>
          </ac:cxnSpMkLst>
        </pc:cxnChg>
      </pc:sldChg>
    </pc:docChg>
  </pc:docChgLst>
  <pc:docChgLst>
    <pc:chgData name="Emma Moll Furseth" userId="5e4655da-34b0-4fcd-8069-e012c48cc811" providerId="ADAL" clId="{376E6AED-FF45-794A-84DC-539067BC1A2A}"/>
    <pc:docChg chg="undo custSel modSld">
      <pc:chgData name="Emma Moll Furseth" userId="5e4655da-34b0-4fcd-8069-e012c48cc811" providerId="ADAL" clId="{376E6AED-FF45-794A-84DC-539067BC1A2A}" dt="2024-01-25T14:06:05.003" v="61" actId="1076"/>
      <pc:docMkLst>
        <pc:docMk/>
      </pc:docMkLst>
      <pc:sldChg chg="addSp delSp modSp mod">
        <pc:chgData name="Emma Moll Furseth" userId="5e4655da-34b0-4fcd-8069-e012c48cc811" providerId="ADAL" clId="{376E6AED-FF45-794A-84DC-539067BC1A2A}" dt="2024-01-25T14:06:05.003" v="61" actId="1076"/>
        <pc:sldMkLst>
          <pc:docMk/>
          <pc:sldMk cId="3424942676" sldId="256"/>
        </pc:sldMkLst>
        <pc:spChg chg="del mod">
          <ac:chgData name="Emma Moll Furseth" userId="5e4655da-34b0-4fcd-8069-e012c48cc811" providerId="ADAL" clId="{376E6AED-FF45-794A-84DC-539067BC1A2A}" dt="2024-01-25T14:00:03.078" v="1" actId="478"/>
          <ac:spMkLst>
            <pc:docMk/>
            <pc:sldMk cId="3424942676" sldId="256"/>
            <ac:spMk id="2" creationId="{534A523E-521A-F464-462C-34EC4310471E}"/>
          </ac:spMkLst>
        </pc:spChg>
        <pc:spChg chg="add del">
          <ac:chgData name="Emma Moll Furseth" userId="5e4655da-34b0-4fcd-8069-e012c48cc811" providerId="ADAL" clId="{376E6AED-FF45-794A-84DC-539067BC1A2A}" dt="2024-01-25T14:02:22.558" v="15" actId="478"/>
          <ac:spMkLst>
            <pc:docMk/>
            <pc:sldMk cId="3424942676" sldId="256"/>
            <ac:spMk id="27" creationId="{0F4B5FB0-523A-4514-363C-9987F4F3A694}"/>
          </ac:spMkLst>
        </pc:spChg>
        <pc:spChg chg="add del">
          <ac:chgData name="Emma Moll Furseth" userId="5e4655da-34b0-4fcd-8069-e012c48cc811" providerId="ADAL" clId="{376E6AED-FF45-794A-84DC-539067BC1A2A}" dt="2024-01-25T14:02:37.472" v="17" actId="478"/>
          <ac:spMkLst>
            <pc:docMk/>
            <pc:sldMk cId="3424942676" sldId="256"/>
            <ac:spMk id="77" creationId="{3A0F3C64-DAA9-37AE-5238-D7B58EB8FEE0}"/>
          </ac:spMkLst>
        </pc:spChg>
        <pc:spChg chg="add del mod">
          <ac:chgData name="Emma Moll Furseth" userId="5e4655da-34b0-4fcd-8069-e012c48cc811" providerId="ADAL" clId="{376E6AED-FF45-794A-84DC-539067BC1A2A}" dt="2024-01-25T14:04:21.207" v="19" actId="478"/>
          <ac:spMkLst>
            <pc:docMk/>
            <pc:sldMk cId="3424942676" sldId="256"/>
            <ac:spMk id="78" creationId="{DBF5DF57-EAFB-1474-8B88-8B1E8F2B40EF}"/>
          </ac:spMkLst>
        </pc:spChg>
        <pc:spChg chg="add mod">
          <ac:chgData name="Emma Moll Furseth" userId="5e4655da-34b0-4fcd-8069-e012c48cc811" providerId="ADAL" clId="{376E6AED-FF45-794A-84DC-539067BC1A2A}" dt="2024-01-25T14:06:05.003" v="61" actId="1076"/>
          <ac:spMkLst>
            <pc:docMk/>
            <pc:sldMk cId="3424942676" sldId="256"/>
            <ac:spMk id="79" creationId="{D1D00EBA-EB84-E2D6-818A-BF8F9DCFC0FD}"/>
          </ac:spMkLst>
        </pc:sp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" creationId="{593F5F29-68EB-6AE6-FCB8-FBB0432FC4AE}"/>
          </ac:cxnSpMkLst>
        </pc:cxnChg>
        <pc:cxnChg chg="mod">
          <ac:chgData name="Emma Moll Furseth" userId="5e4655da-34b0-4fcd-8069-e012c48cc811" providerId="ADAL" clId="{376E6AED-FF45-794A-84DC-539067BC1A2A}" dt="2024-01-25T14:01:42.358" v="11" actId="14100"/>
          <ac:cxnSpMkLst>
            <pc:docMk/>
            <pc:sldMk cId="3424942676" sldId="256"/>
            <ac:cxnSpMk id="10" creationId="{E283148D-B8BB-5DD5-3661-6930A3BEB9C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" creationId="{9F488D12-32A1-BA67-220D-2030843D1DA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" creationId="{6EEF7029-21E5-1520-FC2A-9328CDB45954}"/>
          </ac:cxnSpMkLst>
        </pc:cxnChg>
        <pc:cxnChg chg="mod">
          <ac:chgData name="Emma Moll Furseth" userId="5e4655da-34b0-4fcd-8069-e012c48cc811" providerId="ADAL" clId="{376E6AED-FF45-794A-84DC-539067BC1A2A}" dt="2024-01-25T14:01:43.445" v="13" actId="14100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" creationId="{54E39E32-4852-6D11-1C40-F4ADE853E59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" creationId="{FE0A396B-42AF-6719-EEF3-32368C24512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" creationId="{33E085A6-A960-5095-BF24-E95335FD7C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" creationId="{60F1CB7A-DB4D-BD4F-0632-A1F875C2D68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8" creationId="{39493149-56AE-CA13-7734-AD502E52C9A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9" creationId="{3E9D3EAE-94CD-D91D-BCC6-92D355715F4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0" creationId="{F78997AA-4CAB-32EC-C3FD-456E70CCE11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1" creationId="{66A0D61D-740D-39A3-AA7C-8144C2FA404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2" creationId="{DC3BBE0E-62AF-3D0E-96B7-A0C852D4681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3" creationId="{DB4EEF48-1EBC-44B3-5A47-ADFBAB316D0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4" creationId="{867EFC39-20D6-C03C-7AA6-68ECEDD46F8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5" creationId="{93C6BC94-3633-EF0D-17BE-56F1DF0B338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6" creationId="{939A935D-002A-2831-5816-760538F0DB1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8" creationId="{D2A4A7BF-01A0-039E-ADB2-0CDE622EB1E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9" creationId="{76C26249-38D8-7F50-AD11-F951377DEE1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1" creationId="{F5C77888-14C2-7EED-448E-70325791058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2" creationId="{EA9E4086-DEA7-A271-2648-A80777198D4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3" creationId="{5F0748A1-DDA3-5951-6A40-3E0A5B885F9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4" creationId="{20E17D13-A9B3-C59A-CCCC-1C176E55C35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4" creationId="{80F08BEE-168C-1505-485B-7919A7CD416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5" creationId="{303F16F8-48E9-3E6E-CFDA-8F8B97E56A2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6" creationId="{E1E78CE5-D74A-AB88-2EE7-5074F2BC440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7" creationId="{D4E4C242-A6C1-DE38-86F3-0C435E9721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8" creationId="{6BEACE71-F57C-C8DC-4C52-9DBC2579FF6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9" creationId="{32C2C678-B171-F400-97F5-A4CB9E40993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0" creationId="{F884C4AF-3424-2373-85D7-8EBF36E56E4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1" creationId="{C608E1F0-5C14-4AB2-EAE5-3287DF8340B1}"/>
          </ac:cxnSpMkLst>
        </pc:cxnChg>
        <pc:cxnChg chg="mod">
          <ac:chgData name="Emma Moll Furseth" userId="5e4655da-34b0-4fcd-8069-e012c48cc811" providerId="ADAL" clId="{376E6AED-FF45-794A-84DC-539067BC1A2A}" dt="2024-01-25T14:01:42.962" v="12" actId="14100"/>
          <ac:cxnSpMkLst>
            <pc:docMk/>
            <pc:sldMk cId="3424942676" sldId="256"/>
            <ac:cxnSpMk id="102" creationId="{DD5F2818-D34A-1540-59D7-927787DDD0BB}"/>
          </ac:cxnSpMkLst>
        </pc:cxnChg>
        <pc:cxnChg chg="mod">
          <ac:chgData name="Emma Moll Furseth" userId="5e4655da-34b0-4fcd-8069-e012c48cc811" providerId="ADAL" clId="{376E6AED-FF45-794A-84DC-539067BC1A2A}" dt="2024-01-25T14:01:42.355" v="10" actId="14100"/>
          <ac:cxnSpMkLst>
            <pc:docMk/>
            <pc:sldMk cId="3424942676" sldId="256"/>
            <ac:cxnSpMk id="105" creationId="{14EB2D7E-2BCF-5E41-241E-63F087C4987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6" creationId="{1084CCF0-1A5F-5292-BA42-71471F5A5DF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7" creationId="{A95502F1-0EB5-3CA4-6FF3-12E48715116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8" creationId="{DC00B407-4BA2-75D4-FC5B-B19B81EEE67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9" creationId="{3922921D-7945-5D45-ED47-A88ADFEBF23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0" creationId="{CC44B4F1-E396-F13F-00F0-A6571A70C31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1" creationId="{7B2E6CAD-475F-3F34-04BF-D99F2061050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2" creationId="{B3F97531-C6F8-72A3-77D9-D77E2D1E39E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3" creationId="{418A2B89-3428-0498-B6A9-3328A46F96B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4" creationId="{7C3D67AD-6591-EE23-C9C6-0AB8D0078D2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5" creationId="{74531AF5-F5DE-6575-BEAA-A369F2257A6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6" creationId="{59A03721-0CC9-7059-3B40-34256D69815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7" creationId="{8B50B4ED-169C-296C-2860-45FBBE41832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8" creationId="{1C8ECA32-30A2-FFAD-12F6-A0378F69B23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9" creationId="{2B6E8AC0-0715-2ECD-6416-917341A7CB3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2" creationId="{D69317E8-B552-AC5F-1CA3-E781AA4D26C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3" creationId="{CCC2C461-9641-1706-650F-C152093F499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4" creationId="{729C7599-8E8C-DB77-4AC4-1BF6F80970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5" creationId="{6214350C-264B-9866-5142-8412511ED51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6" creationId="{A2656B85-4786-80E0-7476-65429742CE8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7" creationId="{D3B89454-5F66-CDF7-2082-BF2B9BC8419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8" creationId="{14D160C8-A770-E2A3-E5A6-91F385E1B41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9" creationId="{3F68DFCB-05A9-9CB2-0D18-6AAB19D6CB3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0" creationId="{0D74BEA5-D1E5-1814-0C36-86F65891B4F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1" creationId="{DCB5CDAB-979D-3A54-CF90-05540F6699D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2" creationId="{59D5E103-7D01-E072-7F72-65C135DA15F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3" creationId="{6250DA45-7A63-A112-EB0A-D6CB4A811D9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4" creationId="{37AA0CF4-78CA-7865-964C-93AE814B5F0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5" creationId="{8430238C-2D00-B99C-B0B0-FC1AA0F6504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6" creationId="{74573904-1DAE-771F-B6FD-D70C57E9960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7" creationId="{C2435D34-1865-4D18-04BE-BCBDDE3FD27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8" creationId="{F95E2F4B-F4DF-AFDF-37A1-3CDC3D671D0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9" creationId="{3AF660F2-9202-E06A-29D5-39BFA137077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0" creationId="{8B3C410D-C3B3-33E8-6AE7-4918AC7E5FE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1" creationId="{59F0B358-614A-15D8-FAF0-B96FFAA9F50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2" creationId="{5A90EA69-EB55-76A6-8F7B-1A383E3D9D0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3" creationId="{A32FF1B0-DAC1-BABA-62B2-0ECCBC2B2F4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4" creationId="{A75A98FF-EAC5-1112-20ED-5926DB93373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5" creationId="{6E8E7ACC-7B34-4137-EB3C-D71FED77226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6" creationId="{C0B07BFE-81B0-AAD6-A0BD-5FDCFCA7BDF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7" creationId="{E3FB3ECB-DA39-7DF7-89E4-885FC1B686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8" creationId="{865E20AB-63E3-EB57-29F9-95FCB08EFBD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9" creationId="{E39ABF8E-53E4-DA7B-59F8-933498FB3B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0" creationId="{55D57E58-C949-70C3-8152-703C546CF1B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1" creationId="{7EC9F450-60E3-0170-7842-26C956D04B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2" creationId="{11E997CD-41E0-2F87-5A4E-4AE47B14CB7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3" creationId="{A2EFC8B1-3DB6-B9AD-744F-7320869D06C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4" creationId="{743292FF-17F7-AD75-E21C-2467446DE4C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5" creationId="{38B1F2F3-2F19-40D7-7FC8-7FD87C8C8E4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6" creationId="{DA0753F1-86CA-5FE6-E7AB-A2AB8F23C6F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8" creationId="{7C937DB3-A569-FD26-0B07-910063F20A5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9" creationId="{7B4AA190-0F5B-04A8-F6A9-1BECD317893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0" creationId="{C439BB39-AF56-796D-88AF-6EC073CAC6A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1" creationId="{424D88FC-4EBA-CDBD-CB91-C2154D1D1E6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2" creationId="{872A8A45-CCC6-8718-8D6B-3AA6AD572F0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3" creationId="{750DC4D5-1306-1492-7E05-3F0E341B3C4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4" creationId="{2B41E953-F355-E5FA-044A-47F13A1F9B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5" creationId="{B67E66F5-1BC5-A458-9165-685B51F5367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6" creationId="{5602B3D2-8549-DD96-64C1-78A4A5832AB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7" creationId="{064F7BB3-3867-0D36-9A3D-6031882B98E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8" creationId="{C9B61981-703A-71A6-0852-5981EB68CE5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9" creationId="{75079AE4-572F-A06B-B3AC-11F103641A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0" creationId="{D499A682-2B6C-56D1-D0AC-6AC60E2E1A8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1" creationId="{04522C82-F54D-1027-E47E-6B7517952A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2" creationId="{74AA21F8-4DEB-64AC-2822-6AA7D64F9F7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3" creationId="{C5F33A42-459D-3ED4-3BD6-1B0189FCFC3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1F503-A214-E343-97D3-745E593B1EF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9193-D7D8-5E43-9FD4-B62191286E4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378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589193-D7D8-5E43-9FD4-B62191286E4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51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1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8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2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0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7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8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0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7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9C44-9DAE-47EA-BF7B-527501938C3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1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Lige forbindelse 132">
            <a:extLst>
              <a:ext uri="{FF2B5EF4-FFF2-40B4-BE49-F238E27FC236}">
                <a16:creationId xmlns:a16="http://schemas.microsoft.com/office/drawing/2014/main" id="{6250DA45-7A63-A112-EB0A-D6CB4A811D9F}"/>
              </a:ext>
            </a:extLst>
          </p:cNvPr>
          <p:cNvCxnSpPr>
            <a:cxnSpLocks/>
          </p:cNvCxnSpPr>
          <p:nvPr/>
        </p:nvCxnSpPr>
        <p:spPr>
          <a:xfrm>
            <a:off x="3344044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593F5F29-68EB-6AE6-FCB8-FBB0432FC4AE}"/>
              </a:ext>
            </a:extLst>
          </p:cNvPr>
          <p:cNvCxnSpPr>
            <a:cxnSpLocks/>
          </p:cNvCxnSpPr>
          <p:nvPr/>
        </p:nvCxnSpPr>
        <p:spPr>
          <a:xfrm>
            <a:off x="2612701" y="1673778"/>
            <a:ext cx="0" cy="5184222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E283148D-B8BB-5DD5-3661-6930A3BEB9C1}"/>
              </a:ext>
            </a:extLst>
          </p:cNvPr>
          <p:cNvCxnSpPr>
            <a:cxnSpLocks/>
          </p:cNvCxnSpPr>
          <p:nvPr/>
        </p:nvCxnSpPr>
        <p:spPr>
          <a:xfrm>
            <a:off x="857477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9F488D12-32A1-BA67-220D-2030843D1DAB}"/>
              </a:ext>
            </a:extLst>
          </p:cNvPr>
          <p:cNvCxnSpPr>
            <a:cxnSpLocks/>
          </p:cNvCxnSpPr>
          <p:nvPr/>
        </p:nvCxnSpPr>
        <p:spPr>
          <a:xfrm>
            <a:off x="1442552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6EEF7029-21E5-1520-FC2A-9328CDB45954}"/>
              </a:ext>
            </a:extLst>
          </p:cNvPr>
          <p:cNvCxnSpPr>
            <a:cxnSpLocks/>
          </p:cNvCxnSpPr>
          <p:nvPr/>
        </p:nvCxnSpPr>
        <p:spPr>
          <a:xfrm>
            <a:off x="2027626" y="1673778"/>
            <a:ext cx="0" cy="5184222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F6ED2D02-6E2F-1682-536F-F3DFFD2F2FC6}"/>
              </a:ext>
            </a:extLst>
          </p:cNvPr>
          <p:cNvCxnSpPr>
            <a:cxnSpLocks/>
          </p:cNvCxnSpPr>
          <p:nvPr/>
        </p:nvCxnSpPr>
        <p:spPr>
          <a:xfrm>
            <a:off x="272402" y="1666818"/>
            <a:ext cx="0" cy="5191182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54E39E32-4852-6D11-1C40-F4ADE853E592}"/>
              </a:ext>
            </a:extLst>
          </p:cNvPr>
          <p:cNvCxnSpPr>
            <a:cxnSpLocks/>
          </p:cNvCxnSpPr>
          <p:nvPr/>
        </p:nvCxnSpPr>
        <p:spPr>
          <a:xfrm>
            <a:off x="3197776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FE0A396B-42AF-6719-EEF3-32368C245128}"/>
              </a:ext>
            </a:extLst>
          </p:cNvPr>
          <p:cNvCxnSpPr>
            <a:cxnSpLocks/>
          </p:cNvCxnSpPr>
          <p:nvPr/>
        </p:nvCxnSpPr>
        <p:spPr>
          <a:xfrm>
            <a:off x="3782851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>
            <a:extLst>
              <a:ext uri="{FF2B5EF4-FFF2-40B4-BE49-F238E27FC236}">
                <a16:creationId xmlns:a16="http://schemas.microsoft.com/office/drawing/2014/main" id="{33E085A6-A960-5095-BF24-E95335FD7C19}"/>
              </a:ext>
            </a:extLst>
          </p:cNvPr>
          <p:cNvCxnSpPr>
            <a:cxnSpLocks/>
          </p:cNvCxnSpPr>
          <p:nvPr/>
        </p:nvCxnSpPr>
        <p:spPr>
          <a:xfrm>
            <a:off x="4367925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60F1CB7A-DB4D-BD4F-0632-A1F875C2D68B}"/>
              </a:ext>
            </a:extLst>
          </p:cNvPr>
          <p:cNvCxnSpPr>
            <a:cxnSpLocks/>
          </p:cNvCxnSpPr>
          <p:nvPr/>
        </p:nvCxnSpPr>
        <p:spPr>
          <a:xfrm>
            <a:off x="4953000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>
            <a:extLst>
              <a:ext uri="{FF2B5EF4-FFF2-40B4-BE49-F238E27FC236}">
                <a16:creationId xmlns:a16="http://schemas.microsoft.com/office/drawing/2014/main" id="{39493149-56AE-CA13-7734-AD502E52C9AE}"/>
              </a:ext>
            </a:extLst>
          </p:cNvPr>
          <p:cNvCxnSpPr>
            <a:cxnSpLocks/>
          </p:cNvCxnSpPr>
          <p:nvPr/>
        </p:nvCxnSpPr>
        <p:spPr>
          <a:xfrm>
            <a:off x="5538075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forbindelse 18">
            <a:extLst>
              <a:ext uri="{FF2B5EF4-FFF2-40B4-BE49-F238E27FC236}">
                <a16:creationId xmlns:a16="http://schemas.microsoft.com/office/drawing/2014/main" id="{3E9D3EAE-94CD-D91D-BCC6-92D355715F46}"/>
              </a:ext>
            </a:extLst>
          </p:cNvPr>
          <p:cNvCxnSpPr>
            <a:cxnSpLocks/>
          </p:cNvCxnSpPr>
          <p:nvPr/>
        </p:nvCxnSpPr>
        <p:spPr>
          <a:xfrm>
            <a:off x="6123150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>
            <a:extLst>
              <a:ext uri="{FF2B5EF4-FFF2-40B4-BE49-F238E27FC236}">
                <a16:creationId xmlns:a16="http://schemas.microsoft.com/office/drawing/2014/main" id="{F78997AA-4CAB-32EC-C3FD-456E70CCE118}"/>
              </a:ext>
            </a:extLst>
          </p:cNvPr>
          <p:cNvCxnSpPr>
            <a:cxnSpLocks/>
          </p:cNvCxnSpPr>
          <p:nvPr/>
        </p:nvCxnSpPr>
        <p:spPr>
          <a:xfrm>
            <a:off x="6708224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66A0D61D-740D-39A3-AA7C-8144C2FA4044}"/>
              </a:ext>
            </a:extLst>
          </p:cNvPr>
          <p:cNvCxnSpPr>
            <a:cxnSpLocks/>
          </p:cNvCxnSpPr>
          <p:nvPr/>
        </p:nvCxnSpPr>
        <p:spPr>
          <a:xfrm>
            <a:off x="729329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>
            <a:extLst>
              <a:ext uri="{FF2B5EF4-FFF2-40B4-BE49-F238E27FC236}">
                <a16:creationId xmlns:a16="http://schemas.microsoft.com/office/drawing/2014/main" id="{DC3BBE0E-62AF-3D0E-96B7-A0C852D46814}"/>
              </a:ext>
            </a:extLst>
          </p:cNvPr>
          <p:cNvCxnSpPr>
            <a:cxnSpLocks/>
          </p:cNvCxnSpPr>
          <p:nvPr/>
        </p:nvCxnSpPr>
        <p:spPr>
          <a:xfrm>
            <a:off x="7878374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>
            <a:extLst>
              <a:ext uri="{FF2B5EF4-FFF2-40B4-BE49-F238E27FC236}">
                <a16:creationId xmlns:a16="http://schemas.microsoft.com/office/drawing/2014/main" id="{DB4EEF48-1EBC-44B3-5A47-ADFBAB316D04}"/>
              </a:ext>
            </a:extLst>
          </p:cNvPr>
          <p:cNvCxnSpPr>
            <a:cxnSpLocks/>
          </p:cNvCxnSpPr>
          <p:nvPr/>
        </p:nvCxnSpPr>
        <p:spPr>
          <a:xfrm>
            <a:off x="846344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>
            <a:extLst>
              <a:ext uri="{FF2B5EF4-FFF2-40B4-BE49-F238E27FC236}">
                <a16:creationId xmlns:a16="http://schemas.microsoft.com/office/drawing/2014/main" id="{867EFC39-20D6-C03C-7AA6-68ECEDD46F80}"/>
              </a:ext>
            </a:extLst>
          </p:cNvPr>
          <p:cNvCxnSpPr>
            <a:cxnSpLocks/>
          </p:cNvCxnSpPr>
          <p:nvPr/>
        </p:nvCxnSpPr>
        <p:spPr>
          <a:xfrm>
            <a:off x="904852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>
            <a:extLst>
              <a:ext uri="{FF2B5EF4-FFF2-40B4-BE49-F238E27FC236}">
                <a16:creationId xmlns:a16="http://schemas.microsoft.com/office/drawing/2014/main" id="{93C6BC94-3633-EF0D-17BE-56F1DF0B338A}"/>
              </a:ext>
            </a:extLst>
          </p:cNvPr>
          <p:cNvCxnSpPr>
            <a:cxnSpLocks/>
          </p:cNvCxnSpPr>
          <p:nvPr/>
        </p:nvCxnSpPr>
        <p:spPr>
          <a:xfrm>
            <a:off x="963359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>
            <a:extLst>
              <a:ext uri="{FF2B5EF4-FFF2-40B4-BE49-F238E27FC236}">
                <a16:creationId xmlns:a16="http://schemas.microsoft.com/office/drawing/2014/main" id="{939A935D-002A-2831-5816-760538F0DB1D}"/>
              </a:ext>
            </a:extLst>
          </p:cNvPr>
          <p:cNvCxnSpPr>
            <a:cxnSpLocks/>
          </p:cNvCxnSpPr>
          <p:nvPr/>
        </p:nvCxnSpPr>
        <p:spPr>
          <a:xfrm flipH="1">
            <a:off x="0" y="1673776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7">
            <a:extLst>
              <a:ext uri="{FF2B5EF4-FFF2-40B4-BE49-F238E27FC236}">
                <a16:creationId xmlns:a16="http://schemas.microsoft.com/office/drawing/2014/main" id="{D2A4A7BF-01A0-039E-ADB2-0CDE622EB1E9}"/>
              </a:ext>
            </a:extLst>
          </p:cNvPr>
          <p:cNvCxnSpPr>
            <a:cxnSpLocks/>
          </p:cNvCxnSpPr>
          <p:nvPr/>
        </p:nvCxnSpPr>
        <p:spPr>
          <a:xfrm flipH="1">
            <a:off x="-20135" y="2258851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>
            <a:extLst>
              <a:ext uri="{FF2B5EF4-FFF2-40B4-BE49-F238E27FC236}">
                <a16:creationId xmlns:a16="http://schemas.microsoft.com/office/drawing/2014/main" id="{76C26249-38D8-7F50-AD11-F951377DEE11}"/>
              </a:ext>
            </a:extLst>
          </p:cNvPr>
          <p:cNvCxnSpPr>
            <a:cxnSpLocks/>
          </p:cNvCxnSpPr>
          <p:nvPr/>
        </p:nvCxnSpPr>
        <p:spPr>
          <a:xfrm flipH="1">
            <a:off x="0" y="2843925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>
            <a:extLst>
              <a:ext uri="{FF2B5EF4-FFF2-40B4-BE49-F238E27FC236}">
                <a16:creationId xmlns:a16="http://schemas.microsoft.com/office/drawing/2014/main" id="{17782130-ADDA-940D-1412-46F37B26A9E9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>
            <a:extLst>
              <a:ext uri="{FF2B5EF4-FFF2-40B4-BE49-F238E27FC236}">
                <a16:creationId xmlns:a16="http://schemas.microsoft.com/office/drawing/2014/main" id="{F5C77888-14C2-7EED-448E-703257910582}"/>
              </a:ext>
            </a:extLst>
          </p:cNvPr>
          <p:cNvCxnSpPr>
            <a:cxnSpLocks/>
          </p:cNvCxnSpPr>
          <p:nvPr/>
        </p:nvCxnSpPr>
        <p:spPr>
          <a:xfrm flipH="1">
            <a:off x="0" y="4014075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forbindelse 31">
            <a:extLst>
              <a:ext uri="{FF2B5EF4-FFF2-40B4-BE49-F238E27FC236}">
                <a16:creationId xmlns:a16="http://schemas.microsoft.com/office/drawing/2014/main" id="{EA9E4086-DEA7-A271-2648-A80777198D42}"/>
              </a:ext>
            </a:extLst>
          </p:cNvPr>
          <p:cNvCxnSpPr>
            <a:cxnSpLocks/>
          </p:cNvCxnSpPr>
          <p:nvPr/>
        </p:nvCxnSpPr>
        <p:spPr>
          <a:xfrm flipH="1">
            <a:off x="0" y="4599150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5F0748A1-DDA3-5951-6A40-3E0A5B885F9E}"/>
              </a:ext>
            </a:extLst>
          </p:cNvPr>
          <p:cNvCxnSpPr>
            <a:cxnSpLocks/>
          </p:cNvCxnSpPr>
          <p:nvPr/>
        </p:nvCxnSpPr>
        <p:spPr>
          <a:xfrm flipH="1">
            <a:off x="-20135" y="5184224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>
            <a:extLst>
              <a:ext uri="{FF2B5EF4-FFF2-40B4-BE49-F238E27FC236}">
                <a16:creationId xmlns:a16="http://schemas.microsoft.com/office/drawing/2014/main" id="{20E17D13-A9B3-C59A-CCCC-1C176E55C351}"/>
              </a:ext>
            </a:extLst>
          </p:cNvPr>
          <p:cNvCxnSpPr>
            <a:cxnSpLocks/>
          </p:cNvCxnSpPr>
          <p:nvPr/>
        </p:nvCxnSpPr>
        <p:spPr>
          <a:xfrm flipH="1">
            <a:off x="0" y="5769299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Lige forbindelse 93">
            <a:extLst>
              <a:ext uri="{FF2B5EF4-FFF2-40B4-BE49-F238E27FC236}">
                <a16:creationId xmlns:a16="http://schemas.microsoft.com/office/drawing/2014/main" id="{80F08BEE-168C-1505-485B-7919A7CD4163}"/>
              </a:ext>
            </a:extLst>
          </p:cNvPr>
          <p:cNvCxnSpPr>
            <a:cxnSpLocks/>
          </p:cNvCxnSpPr>
          <p:nvPr/>
        </p:nvCxnSpPr>
        <p:spPr>
          <a:xfrm flipH="1">
            <a:off x="0" y="2551388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Lige forbindelse 94">
            <a:extLst>
              <a:ext uri="{FF2B5EF4-FFF2-40B4-BE49-F238E27FC236}">
                <a16:creationId xmlns:a16="http://schemas.microsoft.com/office/drawing/2014/main" id="{303F16F8-48E9-3E6E-CFDA-8F8B97E56A24}"/>
              </a:ext>
            </a:extLst>
          </p:cNvPr>
          <p:cNvCxnSpPr>
            <a:cxnSpLocks/>
          </p:cNvCxnSpPr>
          <p:nvPr/>
        </p:nvCxnSpPr>
        <p:spPr>
          <a:xfrm flipH="1">
            <a:off x="0" y="3136463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ge forbindelse 95">
            <a:extLst>
              <a:ext uri="{FF2B5EF4-FFF2-40B4-BE49-F238E27FC236}">
                <a16:creationId xmlns:a16="http://schemas.microsoft.com/office/drawing/2014/main" id="{E1E78CE5-D74A-AB88-2EE7-5074F2BC4407}"/>
              </a:ext>
            </a:extLst>
          </p:cNvPr>
          <p:cNvCxnSpPr>
            <a:cxnSpLocks/>
          </p:cNvCxnSpPr>
          <p:nvPr/>
        </p:nvCxnSpPr>
        <p:spPr>
          <a:xfrm flipH="1">
            <a:off x="0" y="3721537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Lige forbindelse 98">
            <a:extLst>
              <a:ext uri="{FF2B5EF4-FFF2-40B4-BE49-F238E27FC236}">
                <a16:creationId xmlns:a16="http://schemas.microsoft.com/office/drawing/2014/main" id="{32C2C678-B171-F400-97F5-A4CB9E409931}"/>
              </a:ext>
            </a:extLst>
          </p:cNvPr>
          <p:cNvCxnSpPr>
            <a:cxnSpLocks/>
          </p:cNvCxnSpPr>
          <p:nvPr/>
        </p:nvCxnSpPr>
        <p:spPr>
          <a:xfrm flipH="1">
            <a:off x="0" y="5476762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Lige forbindelse 99">
            <a:extLst>
              <a:ext uri="{FF2B5EF4-FFF2-40B4-BE49-F238E27FC236}">
                <a16:creationId xmlns:a16="http://schemas.microsoft.com/office/drawing/2014/main" id="{F884C4AF-3424-2373-85D7-8EBF36E56E4C}"/>
              </a:ext>
            </a:extLst>
          </p:cNvPr>
          <p:cNvCxnSpPr>
            <a:cxnSpLocks/>
          </p:cNvCxnSpPr>
          <p:nvPr/>
        </p:nvCxnSpPr>
        <p:spPr>
          <a:xfrm flipH="1">
            <a:off x="-20135" y="1966313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Lige forbindelse 100">
            <a:extLst>
              <a:ext uri="{FF2B5EF4-FFF2-40B4-BE49-F238E27FC236}">
                <a16:creationId xmlns:a16="http://schemas.microsoft.com/office/drawing/2014/main" id="{C608E1F0-5C14-4AB2-EAE5-3287DF8340B1}"/>
              </a:ext>
            </a:extLst>
          </p:cNvPr>
          <p:cNvCxnSpPr>
            <a:cxnSpLocks/>
          </p:cNvCxnSpPr>
          <p:nvPr/>
        </p:nvCxnSpPr>
        <p:spPr>
          <a:xfrm flipH="1">
            <a:off x="0" y="6061836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Lige forbindelse 101">
            <a:extLst>
              <a:ext uri="{FF2B5EF4-FFF2-40B4-BE49-F238E27FC236}">
                <a16:creationId xmlns:a16="http://schemas.microsoft.com/office/drawing/2014/main" id="{DD5F2818-D34A-1540-59D7-927787DDD0BB}"/>
              </a:ext>
            </a:extLst>
          </p:cNvPr>
          <p:cNvCxnSpPr>
            <a:cxnSpLocks/>
          </p:cNvCxnSpPr>
          <p:nvPr/>
        </p:nvCxnSpPr>
        <p:spPr>
          <a:xfrm>
            <a:off x="56493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Lige forbindelse 104">
            <a:extLst>
              <a:ext uri="{FF2B5EF4-FFF2-40B4-BE49-F238E27FC236}">
                <a16:creationId xmlns:a16="http://schemas.microsoft.com/office/drawing/2014/main" id="{14EB2D7E-2BCF-5E41-241E-63F087C4987F}"/>
              </a:ext>
            </a:extLst>
          </p:cNvPr>
          <p:cNvCxnSpPr>
            <a:cxnSpLocks/>
          </p:cNvCxnSpPr>
          <p:nvPr/>
        </p:nvCxnSpPr>
        <p:spPr>
          <a:xfrm>
            <a:off x="1150014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Lige forbindelse 105">
            <a:extLst>
              <a:ext uri="{FF2B5EF4-FFF2-40B4-BE49-F238E27FC236}">
                <a16:creationId xmlns:a16="http://schemas.microsoft.com/office/drawing/2014/main" id="{1084CCF0-1A5F-5292-BA42-71471F5A5DF6}"/>
              </a:ext>
            </a:extLst>
          </p:cNvPr>
          <p:cNvCxnSpPr>
            <a:cxnSpLocks/>
          </p:cNvCxnSpPr>
          <p:nvPr/>
        </p:nvCxnSpPr>
        <p:spPr>
          <a:xfrm>
            <a:off x="1735089" y="1673776"/>
            <a:ext cx="0" cy="5175661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Lige forbindelse 106">
            <a:extLst>
              <a:ext uri="{FF2B5EF4-FFF2-40B4-BE49-F238E27FC236}">
                <a16:creationId xmlns:a16="http://schemas.microsoft.com/office/drawing/2014/main" id="{A95502F1-0EB5-3CA4-6FF3-12E487151166}"/>
              </a:ext>
            </a:extLst>
          </p:cNvPr>
          <p:cNvCxnSpPr>
            <a:cxnSpLocks/>
          </p:cNvCxnSpPr>
          <p:nvPr/>
        </p:nvCxnSpPr>
        <p:spPr>
          <a:xfrm>
            <a:off x="2320164" y="1673776"/>
            <a:ext cx="0" cy="5175661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Lige forbindelse 107">
            <a:extLst>
              <a:ext uri="{FF2B5EF4-FFF2-40B4-BE49-F238E27FC236}">
                <a16:creationId xmlns:a16="http://schemas.microsoft.com/office/drawing/2014/main" id="{DC00B407-4BA2-75D4-FC5B-B19B81EEE675}"/>
              </a:ext>
            </a:extLst>
          </p:cNvPr>
          <p:cNvCxnSpPr>
            <a:cxnSpLocks/>
          </p:cNvCxnSpPr>
          <p:nvPr/>
        </p:nvCxnSpPr>
        <p:spPr>
          <a:xfrm>
            <a:off x="290523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Lige forbindelse 108">
            <a:extLst>
              <a:ext uri="{FF2B5EF4-FFF2-40B4-BE49-F238E27FC236}">
                <a16:creationId xmlns:a16="http://schemas.microsoft.com/office/drawing/2014/main" id="{3922921D-7945-5D45-ED47-A88ADFEBF232}"/>
              </a:ext>
            </a:extLst>
          </p:cNvPr>
          <p:cNvCxnSpPr>
            <a:cxnSpLocks/>
          </p:cNvCxnSpPr>
          <p:nvPr/>
        </p:nvCxnSpPr>
        <p:spPr>
          <a:xfrm>
            <a:off x="349031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Lige forbindelse 109">
            <a:extLst>
              <a:ext uri="{FF2B5EF4-FFF2-40B4-BE49-F238E27FC236}">
                <a16:creationId xmlns:a16="http://schemas.microsoft.com/office/drawing/2014/main" id="{CC44B4F1-E396-F13F-00F0-A6571A70C316}"/>
              </a:ext>
            </a:extLst>
          </p:cNvPr>
          <p:cNvCxnSpPr>
            <a:cxnSpLocks/>
          </p:cNvCxnSpPr>
          <p:nvPr/>
        </p:nvCxnSpPr>
        <p:spPr>
          <a:xfrm>
            <a:off x="407538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Lige forbindelse 110">
            <a:extLst>
              <a:ext uri="{FF2B5EF4-FFF2-40B4-BE49-F238E27FC236}">
                <a16:creationId xmlns:a16="http://schemas.microsoft.com/office/drawing/2014/main" id="{7B2E6CAD-475F-3F34-04BF-D99F2061050A}"/>
              </a:ext>
            </a:extLst>
          </p:cNvPr>
          <p:cNvCxnSpPr>
            <a:cxnSpLocks/>
          </p:cNvCxnSpPr>
          <p:nvPr/>
        </p:nvCxnSpPr>
        <p:spPr>
          <a:xfrm>
            <a:off x="466046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Lige forbindelse 111">
            <a:extLst>
              <a:ext uri="{FF2B5EF4-FFF2-40B4-BE49-F238E27FC236}">
                <a16:creationId xmlns:a16="http://schemas.microsoft.com/office/drawing/2014/main" id="{B3F97531-C6F8-72A3-77D9-D77E2D1E39EA}"/>
              </a:ext>
            </a:extLst>
          </p:cNvPr>
          <p:cNvCxnSpPr>
            <a:cxnSpLocks/>
          </p:cNvCxnSpPr>
          <p:nvPr/>
        </p:nvCxnSpPr>
        <p:spPr>
          <a:xfrm>
            <a:off x="5245537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Lige forbindelse 112">
            <a:extLst>
              <a:ext uri="{FF2B5EF4-FFF2-40B4-BE49-F238E27FC236}">
                <a16:creationId xmlns:a16="http://schemas.microsoft.com/office/drawing/2014/main" id="{418A2B89-3428-0498-B6A9-3328A46F96B6}"/>
              </a:ext>
            </a:extLst>
          </p:cNvPr>
          <p:cNvCxnSpPr>
            <a:cxnSpLocks/>
          </p:cNvCxnSpPr>
          <p:nvPr/>
        </p:nvCxnSpPr>
        <p:spPr>
          <a:xfrm>
            <a:off x="5830612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Lige forbindelse 113">
            <a:extLst>
              <a:ext uri="{FF2B5EF4-FFF2-40B4-BE49-F238E27FC236}">
                <a16:creationId xmlns:a16="http://schemas.microsoft.com/office/drawing/2014/main" id="{7C3D67AD-6591-EE23-C9C6-0AB8D0078D29}"/>
              </a:ext>
            </a:extLst>
          </p:cNvPr>
          <p:cNvCxnSpPr>
            <a:cxnSpLocks/>
          </p:cNvCxnSpPr>
          <p:nvPr/>
        </p:nvCxnSpPr>
        <p:spPr>
          <a:xfrm>
            <a:off x="6415687" y="1666818"/>
            <a:ext cx="0" cy="5191182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Lige forbindelse 114">
            <a:extLst>
              <a:ext uri="{FF2B5EF4-FFF2-40B4-BE49-F238E27FC236}">
                <a16:creationId xmlns:a16="http://schemas.microsoft.com/office/drawing/2014/main" id="{74531AF5-F5DE-6575-BEAA-A369F2257A6A}"/>
              </a:ext>
            </a:extLst>
          </p:cNvPr>
          <p:cNvCxnSpPr>
            <a:cxnSpLocks/>
          </p:cNvCxnSpPr>
          <p:nvPr/>
        </p:nvCxnSpPr>
        <p:spPr>
          <a:xfrm>
            <a:off x="7000762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Lige forbindelse 115">
            <a:extLst>
              <a:ext uri="{FF2B5EF4-FFF2-40B4-BE49-F238E27FC236}">
                <a16:creationId xmlns:a16="http://schemas.microsoft.com/office/drawing/2014/main" id="{59A03721-0CC9-7059-3B40-34256D698154}"/>
              </a:ext>
            </a:extLst>
          </p:cNvPr>
          <p:cNvCxnSpPr>
            <a:cxnSpLocks/>
          </p:cNvCxnSpPr>
          <p:nvPr/>
        </p:nvCxnSpPr>
        <p:spPr>
          <a:xfrm>
            <a:off x="7585836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Lige forbindelse 116">
            <a:extLst>
              <a:ext uri="{FF2B5EF4-FFF2-40B4-BE49-F238E27FC236}">
                <a16:creationId xmlns:a16="http://schemas.microsoft.com/office/drawing/2014/main" id="{8B50B4ED-169C-296C-2860-45FBBE418324}"/>
              </a:ext>
            </a:extLst>
          </p:cNvPr>
          <p:cNvCxnSpPr>
            <a:cxnSpLocks/>
          </p:cNvCxnSpPr>
          <p:nvPr/>
        </p:nvCxnSpPr>
        <p:spPr>
          <a:xfrm>
            <a:off x="8170911" y="1673776"/>
            <a:ext cx="0" cy="5236241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Lige forbindelse 117">
            <a:extLst>
              <a:ext uri="{FF2B5EF4-FFF2-40B4-BE49-F238E27FC236}">
                <a16:creationId xmlns:a16="http://schemas.microsoft.com/office/drawing/2014/main" id="{1C8ECA32-30A2-FFAD-12F6-A0378F69B23E}"/>
              </a:ext>
            </a:extLst>
          </p:cNvPr>
          <p:cNvCxnSpPr>
            <a:cxnSpLocks/>
          </p:cNvCxnSpPr>
          <p:nvPr/>
        </p:nvCxnSpPr>
        <p:spPr>
          <a:xfrm>
            <a:off x="8755986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Lige forbindelse 118">
            <a:extLst>
              <a:ext uri="{FF2B5EF4-FFF2-40B4-BE49-F238E27FC236}">
                <a16:creationId xmlns:a16="http://schemas.microsoft.com/office/drawing/2014/main" id="{2B6E8AC0-0715-2ECD-6416-917341A7CB37}"/>
              </a:ext>
            </a:extLst>
          </p:cNvPr>
          <p:cNvCxnSpPr>
            <a:cxnSpLocks/>
          </p:cNvCxnSpPr>
          <p:nvPr/>
        </p:nvCxnSpPr>
        <p:spPr>
          <a:xfrm>
            <a:off x="9341061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Lige forbindelse 96">
            <a:extLst>
              <a:ext uri="{FF2B5EF4-FFF2-40B4-BE49-F238E27FC236}">
                <a16:creationId xmlns:a16="http://schemas.microsoft.com/office/drawing/2014/main" id="{D4E4C242-A6C1-DE38-86F3-0C435E972119}"/>
              </a:ext>
            </a:extLst>
          </p:cNvPr>
          <p:cNvCxnSpPr>
            <a:cxnSpLocks/>
          </p:cNvCxnSpPr>
          <p:nvPr/>
        </p:nvCxnSpPr>
        <p:spPr>
          <a:xfrm flipH="1">
            <a:off x="-20135" y="4306612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ge forbindelse 97">
            <a:extLst>
              <a:ext uri="{FF2B5EF4-FFF2-40B4-BE49-F238E27FC236}">
                <a16:creationId xmlns:a16="http://schemas.microsoft.com/office/drawing/2014/main" id="{6BEACE71-F57C-C8DC-4C52-9DBC2579FF68}"/>
              </a:ext>
            </a:extLst>
          </p:cNvPr>
          <p:cNvCxnSpPr>
            <a:cxnSpLocks/>
          </p:cNvCxnSpPr>
          <p:nvPr/>
        </p:nvCxnSpPr>
        <p:spPr>
          <a:xfrm flipH="1">
            <a:off x="-20135" y="4891687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Lige forbindelse 121">
            <a:extLst>
              <a:ext uri="{FF2B5EF4-FFF2-40B4-BE49-F238E27FC236}">
                <a16:creationId xmlns:a16="http://schemas.microsoft.com/office/drawing/2014/main" id="{D69317E8-B552-AC5F-1CA3-E781AA4D26CC}"/>
              </a:ext>
            </a:extLst>
          </p:cNvPr>
          <p:cNvCxnSpPr>
            <a:cxnSpLocks/>
          </p:cNvCxnSpPr>
          <p:nvPr/>
        </p:nvCxnSpPr>
        <p:spPr>
          <a:xfrm>
            <a:off x="12613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Lige forbindelse 122">
            <a:extLst>
              <a:ext uri="{FF2B5EF4-FFF2-40B4-BE49-F238E27FC236}">
                <a16:creationId xmlns:a16="http://schemas.microsoft.com/office/drawing/2014/main" id="{CCC2C461-9641-1706-650F-C152093F4993}"/>
              </a:ext>
            </a:extLst>
          </p:cNvPr>
          <p:cNvCxnSpPr>
            <a:cxnSpLocks/>
          </p:cNvCxnSpPr>
          <p:nvPr/>
        </p:nvCxnSpPr>
        <p:spPr>
          <a:xfrm>
            <a:off x="418671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Lige forbindelse 123">
            <a:extLst>
              <a:ext uri="{FF2B5EF4-FFF2-40B4-BE49-F238E27FC236}">
                <a16:creationId xmlns:a16="http://schemas.microsoft.com/office/drawing/2014/main" id="{729C7599-8E8C-DB77-4AC4-1BF6F8097019}"/>
              </a:ext>
            </a:extLst>
          </p:cNvPr>
          <p:cNvCxnSpPr>
            <a:cxnSpLocks/>
          </p:cNvCxnSpPr>
          <p:nvPr/>
        </p:nvCxnSpPr>
        <p:spPr>
          <a:xfrm>
            <a:off x="711208" y="1673776"/>
            <a:ext cx="0" cy="5175661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Lige forbindelse 124">
            <a:extLst>
              <a:ext uri="{FF2B5EF4-FFF2-40B4-BE49-F238E27FC236}">
                <a16:creationId xmlns:a16="http://schemas.microsoft.com/office/drawing/2014/main" id="{6214350C-264B-9866-5142-8412511ED516}"/>
              </a:ext>
            </a:extLst>
          </p:cNvPr>
          <p:cNvCxnSpPr>
            <a:cxnSpLocks/>
          </p:cNvCxnSpPr>
          <p:nvPr/>
        </p:nvCxnSpPr>
        <p:spPr>
          <a:xfrm>
            <a:off x="1003745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Lige forbindelse 125">
            <a:extLst>
              <a:ext uri="{FF2B5EF4-FFF2-40B4-BE49-F238E27FC236}">
                <a16:creationId xmlns:a16="http://schemas.microsoft.com/office/drawing/2014/main" id="{A2656B85-4786-80E0-7476-65429742CE86}"/>
              </a:ext>
            </a:extLst>
          </p:cNvPr>
          <p:cNvCxnSpPr>
            <a:cxnSpLocks/>
          </p:cNvCxnSpPr>
          <p:nvPr/>
        </p:nvCxnSpPr>
        <p:spPr>
          <a:xfrm>
            <a:off x="1296283" y="1673776"/>
            <a:ext cx="0" cy="5175661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Lige forbindelse 126">
            <a:extLst>
              <a:ext uri="{FF2B5EF4-FFF2-40B4-BE49-F238E27FC236}">
                <a16:creationId xmlns:a16="http://schemas.microsoft.com/office/drawing/2014/main" id="{D3B89454-5F66-CDF7-2082-BF2B9BC84190}"/>
              </a:ext>
            </a:extLst>
          </p:cNvPr>
          <p:cNvCxnSpPr>
            <a:cxnSpLocks/>
          </p:cNvCxnSpPr>
          <p:nvPr/>
        </p:nvCxnSpPr>
        <p:spPr>
          <a:xfrm>
            <a:off x="1588820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Lige forbindelse 127">
            <a:extLst>
              <a:ext uri="{FF2B5EF4-FFF2-40B4-BE49-F238E27FC236}">
                <a16:creationId xmlns:a16="http://schemas.microsoft.com/office/drawing/2014/main" id="{14D160C8-A770-E2A3-E5A6-91F385E1B41C}"/>
              </a:ext>
            </a:extLst>
          </p:cNvPr>
          <p:cNvCxnSpPr>
            <a:cxnSpLocks/>
          </p:cNvCxnSpPr>
          <p:nvPr/>
        </p:nvCxnSpPr>
        <p:spPr>
          <a:xfrm>
            <a:off x="188135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Lige forbindelse 128">
            <a:extLst>
              <a:ext uri="{FF2B5EF4-FFF2-40B4-BE49-F238E27FC236}">
                <a16:creationId xmlns:a16="http://schemas.microsoft.com/office/drawing/2014/main" id="{3F68DFCB-05A9-9CB2-0D18-6AAB19D6CB3A}"/>
              </a:ext>
            </a:extLst>
          </p:cNvPr>
          <p:cNvCxnSpPr>
            <a:cxnSpLocks/>
          </p:cNvCxnSpPr>
          <p:nvPr/>
        </p:nvCxnSpPr>
        <p:spPr>
          <a:xfrm>
            <a:off x="2173895" y="1666818"/>
            <a:ext cx="0" cy="5182619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Lige forbindelse 129">
            <a:extLst>
              <a:ext uri="{FF2B5EF4-FFF2-40B4-BE49-F238E27FC236}">
                <a16:creationId xmlns:a16="http://schemas.microsoft.com/office/drawing/2014/main" id="{0D74BEA5-D1E5-1814-0C36-86F65891B4F0}"/>
              </a:ext>
            </a:extLst>
          </p:cNvPr>
          <p:cNvCxnSpPr>
            <a:cxnSpLocks/>
          </p:cNvCxnSpPr>
          <p:nvPr/>
        </p:nvCxnSpPr>
        <p:spPr>
          <a:xfrm>
            <a:off x="2466432" y="1673776"/>
            <a:ext cx="0" cy="5175661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Lige forbindelse 130">
            <a:extLst>
              <a:ext uri="{FF2B5EF4-FFF2-40B4-BE49-F238E27FC236}">
                <a16:creationId xmlns:a16="http://schemas.microsoft.com/office/drawing/2014/main" id="{DCB5CDAB-979D-3A54-CF90-05540F6699DD}"/>
              </a:ext>
            </a:extLst>
          </p:cNvPr>
          <p:cNvCxnSpPr>
            <a:cxnSpLocks/>
          </p:cNvCxnSpPr>
          <p:nvPr/>
        </p:nvCxnSpPr>
        <p:spPr>
          <a:xfrm>
            <a:off x="2758970" y="1666818"/>
            <a:ext cx="0" cy="5182619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Lige forbindelse 131">
            <a:extLst>
              <a:ext uri="{FF2B5EF4-FFF2-40B4-BE49-F238E27FC236}">
                <a16:creationId xmlns:a16="http://schemas.microsoft.com/office/drawing/2014/main" id="{59D5E103-7D01-E072-7F72-65C135DA15F7}"/>
              </a:ext>
            </a:extLst>
          </p:cNvPr>
          <p:cNvCxnSpPr>
            <a:cxnSpLocks/>
          </p:cNvCxnSpPr>
          <p:nvPr/>
        </p:nvCxnSpPr>
        <p:spPr>
          <a:xfrm>
            <a:off x="3051507" y="1666818"/>
            <a:ext cx="0" cy="5182619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Lige forbindelse 133">
            <a:extLst>
              <a:ext uri="{FF2B5EF4-FFF2-40B4-BE49-F238E27FC236}">
                <a16:creationId xmlns:a16="http://schemas.microsoft.com/office/drawing/2014/main" id="{37AA0CF4-78CA-7865-964C-93AE814B5F01}"/>
              </a:ext>
            </a:extLst>
          </p:cNvPr>
          <p:cNvCxnSpPr>
            <a:cxnSpLocks/>
          </p:cNvCxnSpPr>
          <p:nvPr/>
        </p:nvCxnSpPr>
        <p:spPr>
          <a:xfrm>
            <a:off x="3636582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Lige forbindelse 134">
            <a:extLst>
              <a:ext uri="{FF2B5EF4-FFF2-40B4-BE49-F238E27FC236}">
                <a16:creationId xmlns:a16="http://schemas.microsoft.com/office/drawing/2014/main" id="{8430238C-2D00-B99C-B0B0-FC1AA0F6504D}"/>
              </a:ext>
            </a:extLst>
          </p:cNvPr>
          <p:cNvCxnSpPr>
            <a:cxnSpLocks/>
          </p:cNvCxnSpPr>
          <p:nvPr/>
        </p:nvCxnSpPr>
        <p:spPr>
          <a:xfrm>
            <a:off x="392911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Lige forbindelse 135">
            <a:extLst>
              <a:ext uri="{FF2B5EF4-FFF2-40B4-BE49-F238E27FC236}">
                <a16:creationId xmlns:a16="http://schemas.microsoft.com/office/drawing/2014/main" id="{74573904-1DAE-771F-B6FD-D70C57E9960F}"/>
              </a:ext>
            </a:extLst>
          </p:cNvPr>
          <p:cNvCxnSpPr>
            <a:cxnSpLocks/>
          </p:cNvCxnSpPr>
          <p:nvPr/>
        </p:nvCxnSpPr>
        <p:spPr>
          <a:xfrm>
            <a:off x="4221657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Lige forbindelse 136">
            <a:extLst>
              <a:ext uri="{FF2B5EF4-FFF2-40B4-BE49-F238E27FC236}">
                <a16:creationId xmlns:a16="http://schemas.microsoft.com/office/drawing/2014/main" id="{C2435D34-1865-4D18-04BE-BCBDDE3FD27F}"/>
              </a:ext>
            </a:extLst>
          </p:cNvPr>
          <p:cNvCxnSpPr>
            <a:cxnSpLocks/>
          </p:cNvCxnSpPr>
          <p:nvPr/>
        </p:nvCxnSpPr>
        <p:spPr>
          <a:xfrm>
            <a:off x="4514194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Lige forbindelse 137">
            <a:extLst>
              <a:ext uri="{FF2B5EF4-FFF2-40B4-BE49-F238E27FC236}">
                <a16:creationId xmlns:a16="http://schemas.microsoft.com/office/drawing/2014/main" id="{F95E2F4B-F4DF-AFDF-37A1-3CDC3D671D09}"/>
              </a:ext>
            </a:extLst>
          </p:cNvPr>
          <p:cNvCxnSpPr>
            <a:cxnSpLocks/>
          </p:cNvCxnSpPr>
          <p:nvPr/>
        </p:nvCxnSpPr>
        <p:spPr>
          <a:xfrm>
            <a:off x="4806731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Lige forbindelse 138">
            <a:extLst>
              <a:ext uri="{FF2B5EF4-FFF2-40B4-BE49-F238E27FC236}">
                <a16:creationId xmlns:a16="http://schemas.microsoft.com/office/drawing/2014/main" id="{3AF660F2-9202-E06A-29D5-39BFA1370775}"/>
              </a:ext>
            </a:extLst>
          </p:cNvPr>
          <p:cNvCxnSpPr>
            <a:cxnSpLocks/>
          </p:cNvCxnSpPr>
          <p:nvPr/>
        </p:nvCxnSpPr>
        <p:spPr>
          <a:xfrm>
            <a:off x="509926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Lige forbindelse 139">
            <a:extLst>
              <a:ext uri="{FF2B5EF4-FFF2-40B4-BE49-F238E27FC236}">
                <a16:creationId xmlns:a16="http://schemas.microsoft.com/office/drawing/2014/main" id="{8B3C410D-C3B3-33E8-6AE7-4918AC7E5FE8}"/>
              </a:ext>
            </a:extLst>
          </p:cNvPr>
          <p:cNvCxnSpPr>
            <a:cxnSpLocks/>
          </p:cNvCxnSpPr>
          <p:nvPr/>
        </p:nvCxnSpPr>
        <p:spPr>
          <a:xfrm>
            <a:off x="5391806" y="1666818"/>
            <a:ext cx="0" cy="5191182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Lige forbindelse 140">
            <a:extLst>
              <a:ext uri="{FF2B5EF4-FFF2-40B4-BE49-F238E27FC236}">
                <a16:creationId xmlns:a16="http://schemas.microsoft.com/office/drawing/2014/main" id="{59F0B358-614A-15D8-FAF0-B96FFAA9F504}"/>
              </a:ext>
            </a:extLst>
          </p:cNvPr>
          <p:cNvCxnSpPr>
            <a:cxnSpLocks/>
          </p:cNvCxnSpPr>
          <p:nvPr/>
        </p:nvCxnSpPr>
        <p:spPr>
          <a:xfrm>
            <a:off x="568434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Lige forbindelse 141">
            <a:extLst>
              <a:ext uri="{FF2B5EF4-FFF2-40B4-BE49-F238E27FC236}">
                <a16:creationId xmlns:a16="http://schemas.microsoft.com/office/drawing/2014/main" id="{5A90EA69-EB55-76A6-8F7B-1A383E3D9D0B}"/>
              </a:ext>
            </a:extLst>
          </p:cNvPr>
          <p:cNvCxnSpPr>
            <a:cxnSpLocks/>
          </p:cNvCxnSpPr>
          <p:nvPr/>
        </p:nvCxnSpPr>
        <p:spPr>
          <a:xfrm>
            <a:off x="5976881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Lige forbindelse 142">
            <a:extLst>
              <a:ext uri="{FF2B5EF4-FFF2-40B4-BE49-F238E27FC236}">
                <a16:creationId xmlns:a16="http://schemas.microsoft.com/office/drawing/2014/main" id="{A32FF1B0-DAC1-BABA-62B2-0ECCBC2B2F49}"/>
              </a:ext>
            </a:extLst>
          </p:cNvPr>
          <p:cNvCxnSpPr>
            <a:cxnSpLocks/>
          </p:cNvCxnSpPr>
          <p:nvPr/>
        </p:nvCxnSpPr>
        <p:spPr>
          <a:xfrm>
            <a:off x="626941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Lige forbindelse 143">
            <a:extLst>
              <a:ext uri="{FF2B5EF4-FFF2-40B4-BE49-F238E27FC236}">
                <a16:creationId xmlns:a16="http://schemas.microsoft.com/office/drawing/2014/main" id="{A75A98FF-EAC5-1112-20ED-5926DB933733}"/>
              </a:ext>
            </a:extLst>
          </p:cNvPr>
          <p:cNvCxnSpPr>
            <a:cxnSpLocks/>
          </p:cNvCxnSpPr>
          <p:nvPr/>
        </p:nvCxnSpPr>
        <p:spPr>
          <a:xfrm>
            <a:off x="6561956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Lige forbindelse 144">
            <a:extLst>
              <a:ext uri="{FF2B5EF4-FFF2-40B4-BE49-F238E27FC236}">
                <a16:creationId xmlns:a16="http://schemas.microsoft.com/office/drawing/2014/main" id="{6E8E7ACC-7B34-4137-EB3C-D71FED772261}"/>
              </a:ext>
            </a:extLst>
          </p:cNvPr>
          <p:cNvCxnSpPr>
            <a:cxnSpLocks/>
          </p:cNvCxnSpPr>
          <p:nvPr/>
        </p:nvCxnSpPr>
        <p:spPr>
          <a:xfrm>
            <a:off x="6854493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Lige forbindelse 145">
            <a:extLst>
              <a:ext uri="{FF2B5EF4-FFF2-40B4-BE49-F238E27FC236}">
                <a16:creationId xmlns:a16="http://schemas.microsoft.com/office/drawing/2014/main" id="{C0B07BFE-81B0-AAD6-A0BD-5FDCFCA7BDF2}"/>
              </a:ext>
            </a:extLst>
          </p:cNvPr>
          <p:cNvCxnSpPr>
            <a:cxnSpLocks/>
          </p:cNvCxnSpPr>
          <p:nvPr/>
        </p:nvCxnSpPr>
        <p:spPr>
          <a:xfrm>
            <a:off x="7147030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Lige forbindelse 146">
            <a:extLst>
              <a:ext uri="{FF2B5EF4-FFF2-40B4-BE49-F238E27FC236}">
                <a16:creationId xmlns:a16="http://schemas.microsoft.com/office/drawing/2014/main" id="{E3FB3ECB-DA39-7DF7-89E4-885FC1B686F5}"/>
              </a:ext>
            </a:extLst>
          </p:cNvPr>
          <p:cNvCxnSpPr>
            <a:cxnSpLocks/>
          </p:cNvCxnSpPr>
          <p:nvPr/>
        </p:nvCxnSpPr>
        <p:spPr>
          <a:xfrm>
            <a:off x="7439568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Lige forbindelse 147">
            <a:extLst>
              <a:ext uri="{FF2B5EF4-FFF2-40B4-BE49-F238E27FC236}">
                <a16:creationId xmlns:a16="http://schemas.microsoft.com/office/drawing/2014/main" id="{865E20AB-63E3-EB57-29F9-95FCB08EFBD2}"/>
              </a:ext>
            </a:extLst>
          </p:cNvPr>
          <p:cNvCxnSpPr>
            <a:cxnSpLocks/>
          </p:cNvCxnSpPr>
          <p:nvPr/>
        </p:nvCxnSpPr>
        <p:spPr>
          <a:xfrm>
            <a:off x="7732105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Lige forbindelse 148">
            <a:extLst>
              <a:ext uri="{FF2B5EF4-FFF2-40B4-BE49-F238E27FC236}">
                <a16:creationId xmlns:a16="http://schemas.microsoft.com/office/drawing/2014/main" id="{E39ABF8E-53E4-DA7B-59F8-933498FB3BF5}"/>
              </a:ext>
            </a:extLst>
          </p:cNvPr>
          <p:cNvCxnSpPr>
            <a:cxnSpLocks/>
          </p:cNvCxnSpPr>
          <p:nvPr/>
        </p:nvCxnSpPr>
        <p:spPr>
          <a:xfrm>
            <a:off x="8016057" y="1675487"/>
            <a:ext cx="0" cy="5245481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Lige forbindelse 149">
            <a:extLst>
              <a:ext uri="{FF2B5EF4-FFF2-40B4-BE49-F238E27FC236}">
                <a16:creationId xmlns:a16="http://schemas.microsoft.com/office/drawing/2014/main" id="{55D57E58-C949-70C3-8152-703C546CF1BA}"/>
              </a:ext>
            </a:extLst>
          </p:cNvPr>
          <p:cNvCxnSpPr>
            <a:cxnSpLocks/>
          </p:cNvCxnSpPr>
          <p:nvPr/>
        </p:nvCxnSpPr>
        <p:spPr>
          <a:xfrm>
            <a:off x="8317180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Lige forbindelse 150">
            <a:extLst>
              <a:ext uri="{FF2B5EF4-FFF2-40B4-BE49-F238E27FC236}">
                <a16:creationId xmlns:a16="http://schemas.microsoft.com/office/drawing/2014/main" id="{7EC9F450-60E3-0170-7842-26C956D04B6F}"/>
              </a:ext>
            </a:extLst>
          </p:cNvPr>
          <p:cNvCxnSpPr>
            <a:cxnSpLocks/>
          </p:cNvCxnSpPr>
          <p:nvPr/>
        </p:nvCxnSpPr>
        <p:spPr>
          <a:xfrm>
            <a:off x="8609717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Lige forbindelse 151">
            <a:extLst>
              <a:ext uri="{FF2B5EF4-FFF2-40B4-BE49-F238E27FC236}">
                <a16:creationId xmlns:a16="http://schemas.microsoft.com/office/drawing/2014/main" id="{11E997CD-41E0-2F87-5A4E-4AE47B14CB7D}"/>
              </a:ext>
            </a:extLst>
          </p:cNvPr>
          <p:cNvCxnSpPr>
            <a:cxnSpLocks/>
          </p:cNvCxnSpPr>
          <p:nvPr/>
        </p:nvCxnSpPr>
        <p:spPr>
          <a:xfrm>
            <a:off x="8902255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Lige forbindelse 152">
            <a:extLst>
              <a:ext uri="{FF2B5EF4-FFF2-40B4-BE49-F238E27FC236}">
                <a16:creationId xmlns:a16="http://schemas.microsoft.com/office/drawing/2014/main" id="{A2EFC8B1-3DB6-B9AD-744F-7320869D06CD}"/>
              </a:ext>
            </a:extLst>
          </p:cNvPr>
          <p:cNvCxnSpPr>
            <a:cxnSpLocks/>
          </p:cNvCxnSpPr>
          <p:nvPr/>
        </p:nvCxnSpPr>
        <p:spPr>
          <a:xfrm>
            <a:off x="9194792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Lige forbindelse 153">
            <a:extLst>
              <a:ext uri="{FF2B5EF4-FFF2-40B4-BE49-F238E27FC236}">
                <a16:creationId xmlns:a16="http://schemas.microsoft.com/office/drawing/2014/main" id="{743292FF-17F7-AD75-E21C-2467446DE4CB}"/>
              </a:ext>
            </a:extLst>
          </p:cNvPr>
          <p:cNvCxnSpPr>
            <a:cxnSpLocks/>
          </p:cNvCxnSpPr>
          <p:nvPr/>
        </p:nvCxnSpPr>
        <p:spPr>
          <a:xfrm>
            <a:off x="9487329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Lige forbindelse 154">
            <a:extLst>
              <a:ext uri="{FF2B5EF4-FFF2-40B4-BE49-F238E27FC236}">
                <a16:creationId xmlns:a16="http://schemas.microsoft.com/office/drawing/2014/main" id="{38B1F2F3-2F19-40D7-7FC8-7FD87C8C8E43}"/>
              </a:ext>
            </a:extLst>
          </p:cNvPr>
          <p:cNvCxnSpPr>
            <a:cxnSpLocks/>
          </p:cNvCxnSpPr>
          <p:nvPr/>
        </p:nvCxnSpPr>
        <p:spPr>
          <a:xfrm>
            <a:off x="9779867" y="1673776"/>
            <a:ext cx="0" cy="5184224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Lige forbindelse 155">
            <a:extLst>
              <a:ext uri="{FF2B5EF4-FFF2-40B4-BE49-F238E27FC236}">
                <a16:creationId xmlns:a16="http://schemas.microsoft.com/office/drawing/2014/main" id="{DA0753F1-86CA-5FE6-E7AB-A2AB8F23C6F9}"/>
              </a:ext>
            </a:extLst>
          </p:cNvPr>
          <p:cNvCxnSpPr>
            <a:cxnSpLocks/>
          </p:cNvCxnSpPr>
          <p:nvPr/>
        </p:nvCxnSpPr>
        <p:spPr>
          <a:xfrm>
            <a:off x="0" y="1820044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Lige forbindelse 157">
            <a:extLst>
              <a:ext uri="{FF2B5EF4-FFF2-40B4-BE49-F238E27FC236}">
                <a16:creationId xmlns:a16="http://schemas.microsoft.com/office/drawing/2014/main" id="{7C937DB3-A569-FD26-0B07-910063F20A50}"/>
              </a:ext>
            </a:extLst>
          </p:cNvPr>
          <p:cNvCxnSpPr>
            <a:cxnSpLocks/>
          </p:cNvCxnSpPr>
          <p:nvPr/>
        </p:nvCxnSpPr>
        <p:spPr>
          <a:xfrm>
            <a:off x="-20135" y="2112582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Lige forbindelse 158">
            <a:extLst>
              <a:ext uri="{FF2B5EF4-FFF2-40B4-BE49-F238E27FC236}">
                <a16:creationId xmlns:a16="http://schemas.microsoft.com/office/drawing/2014/main" id="{7B4AA190-0F5B-04A8-F6A9-1BECD3178930}"/>
              </a:ext>
            </a:extLst>
          </p:cNvPr>
          <p:cNvCxnSpPr>
            <a:cxnSpLocks/>
          </p:cNvCxnSpPr>
          <p:nvPr/>
        </p:nvCxnSpPr>
        <p:spPr>
          <a:xfrm>
            <a:off x="-20135" y="2405119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Lige forbindelse 159">
            <a:extLst>
              <a:ext uri="{FF2B5EF4-FFF2-40B4-BE49-F238E27FC236}">
                <a16:creationId xmlns:a16="http://schemas.microsoft.com/office/drawing/2014/main" id="{C439BB39-AF56-796D-88AF-6EC073CAC6AA}"/>
              </a:ext>
            </a:extLst>
          </p:cNvPr>
          <p:cNvCxnSpPr>
            <a:cxnSpLocks/>
          </p:cNvCxnSpPr>
          <p:nvPr/>
        </p:nvCxnSpPr>
        <p:spPr>
          <a:xfrm>
            <a:off x="-20135" y="2697657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Lige forbindelse 160">
            <a:extLst>
              <a:ext uri="{FF2B5EF4-FFF2-40B4-BE49-F238E27FC236}">
                <a16:creationId xmlns:a16="http://schemas.microsoft.com/office/drawing/2014/main" id="{424D88FC-4EBA-CDBD-CB91-C2154D1D1E64}"/>
              </a:ext>
            </a:extLst>
          </p:cNvPr>
          <p:cNvCxnSpPr>
            <a:cxnSpLocks/>
          </p:cNvCxnSpPr>
          <p:nvPr/>
        </p:nvCxnSpPr>
        <p:spPr>
          <a:xfrm>
            <a:off x="-20135" y="2990194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Lige forbindelse 161">
            <a:extLst>
              <a:ext uri="{FF2B5EF4-FFF2-40B4-BE49-F238E27FC236}">
                <a16:creationId xmlns:a16="http://schemas.microsoft.com/office/drawing/2014/main" id="{872A8A45-CCC6-8718-8D6B-3AA6AD572F03}"/>
              </a:ext>
            </a:extLst>
          </p:cNvPr>
          <p:cNvCxnSpPr>
            <a:cxnSpLocks/>
          </p:cNvCxnSpPr>
          <p:nvPr/>
        </p:nvCxnSpPr>
        <p:spPr>
          <a:xfrm>
            <a:off x="-20135" y="3282731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Lige forbindelse 162">
            <a:extLst>
              <a:ext uri="{FF2B5EF4-FFF2-40B4-BE49-F238E27FC236}">
                <a16:creationId xmlns:a16="http://schemas.microsoft.com/office/drawing/2014/main" id="{750DC4D5-1306-1492-7E05-3F0E341B3C4C}"/>
              </a:ext>
            </a:extLst>
          </p:cNvPr>
          <p:cNvCxnSpPr>
            <a:cxnSpLocks/>
          </p:cNvCxnSpPr>
          <p:nvPr/>
        </p:nvCxnSpPr>
        <p:spPr>
          <a:xfrm>
            <a:off x="-20135" y="3575269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Lige forbindelse 163">
            <a:extLst>
              <a:ext uri="{FF2B5EF4-FFF2-40B4-BE49-F238E27FC236}">
                <a16:creationId xmlns:a16="http://schemas.microsoft.com/office/drawing/2014/main" id="{2B41E953-F355-E5FA-044A-47F13A1F9BF5}"/>
              </a:ext>
            </a:extLst>
          </p:cNvPr>
          <p:cNvCxnSpPr>
            <a:cxnSpLocks/>
          </p:cNvCxnSpPr>
          <p:nvPr/>
        </p:nvCxnSpPr>
        <p:spPr>
          <a:xfrm>
            <a:off x="-20135" y="3867806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Lige forbindelse 164">
            <a:extLst>
              <a:ext uri="{FF2B5EF4-FFF2-40B4-BE49-F238E27FC236}">
                <a16:creationId xmlns:a16="http://schemas.microsoft.com/office/drawing/2014/main" id="{B67E66F5-1BC5-A458-9165-685B51F5367C}"/>
              </a:ext>
            </a:extLst>
          </p:cNvPr>
          <p:cNvCxnSpPr>
            <a:cxnSpLocks/>
          </p:cNvCxnSpPr>
          <p:nvPr/>
        </p:nvCxnSpPr>
        <p:spPr>
          <a:xfrm>
            <a:off x="-20135" y="3867806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Lige forbindelse 165">
            <a:extLst>
              <a:ext uri="{FF2B5EF4-FFF2-40B4-BE49-F238E27FC236}">
                <a16:creationId xmlns:a16="http://schemas.microsoft.com/office/drawing/2014/main" id="{5602B3D2-8549-DD96-64C1-78A4A5832AB6}"/>
              </a:ext>
            </a:extLst>
          </p:cNvPr>
          <p:cNvCxnSpPr>
            <a:cxnSpLocks/>
          </p:cNvCxnSpPr>
          <p:nvPr/>
        </p:nvCxnSpPr>
        <p:spPr>
          <a:xfrm>
            <a:off x="20135" y="4160343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Lige forbindelse 166">
            <a:extLst>
              <a:ext uri="{FF2B5EF4-FFF2-40B4-BE49-F238E27FC236}">
                <a16:creationId xmlns:a16="http://schemas.microsoft.com/office/drawing/2014/main" id="{064F7BB3-3867-0D36-9A3D-6031882B98E7}"/>
              </a:ext>
            </a:extLst>
          </p:cNvPr>
          <p:cNvCxnSpPr>
            <a:cxnSpLocks/>
          </p:cNvCxnSpPr>
          <p:nvPr/>
        </p:nvCxnSpPr>
        <p:spPr>
          <a:xfrm>
            <a:off x="-20135" y="4452881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Lige forbindelse 167">
            <a:extLst>
              <a:ext uri="{FF2B5EF4-FFF2-40B4-BE49-F238E27FC236}">
                <a16:creationId xmlns:a16="http://schemas.microsoft.com/office/drawing/2014/main" id="{C9B61981-703A-71A6-0852-5981EB68CE59}"/>
              </a:ext>
            </a:extLst>
          </p:cNvPr>
          <p:cNvCxnSpPr>
            <a:cxnSpLocks/>
          </p:cNvCxnSpPr>
          <p:nvPr/>
        </p:nvCxnSpPr>
        <p:spPr>
          <a:xfrm>
            <a:off x="-20135" y="4745418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Lige forbindelse 168">
            <a:extLst>
              <a:ext uri="{FF2B5EF4-FFF2-40B4-BE49-F238E27FC236}">
                <a16:creationId xmlns:a16="http://schemas.microsoft.com/office/drawing/2014/main" id="{75079AE4-572F-A06B-B3AC-11F103641A6F}"/>
              </a:ext>
            </a:extLst>
          </p:cNvPr>
          <p:cNvCxnSpPr>
            <a:cxnSpLocks/>
          </p:cNvCxnSpPr>
          <p:nvPr/>
        </p:nvCxnSpPr>
        <p:spPr>
          <a:xfrm>
            <a:off x="-20135" y="5037956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Lige forbindelse 169">
            <a:extLst>
              <a:ext uri="{FF2B5EF4-FFF2-40B4-BE49-F238E27FC236}">
                <a16:creationId xmlns:a16="http://schemas.microsoft.com/office/drawing/2014/main" id="{D499A682-2B6C-56D1-D0AC-6AC60E2E1A80}"/>
              </a:ext>
            </a:extLst>
          </p:cNvPr>
          <p:cNvCxnSpPr>
            <a:cxnSpLocks/>
          </p:cNvCxnSpPr>
          <p:nvPr/>
        </p:nvCxnSpPr>
        <p:spPr>
          <a:xfrm>
            <a:off x="-20135" y="5330493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Lige forbindelse 170">
            <a:extLst>
              <a:ext uri="{FF2B5EF4-FFF2-40B4-BE49-F238E27FC236}">
                <a16:creationId xmlns:a16="http://schemas.microsoft.com/office/drawing/2014/main" id="{04522C82-F54D-1027-E47E-6B7517952A6F}"/>
              </a:ext>
            </a:extLst>
          </p:cNvPr>
          <p:cNvCxnSpPr>
            <a:cxnSpLocks/>
          </p:cNvCxnSpPr>
          <p:nvPr/>
        </p:nvCxnSpPr>
        <p:spPr>
          <a:xfrm>
            <a:off x="-20135" y="5623030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Lige forbindelse 171">
            <a:extLst>
              <a:ext uri="{FF2B5EF4-FFF2-40B4-BE49-F238E27FC236}">
                <a16:creationId xmlns:a16="http://schemas.microsoft.com/office/drawing/2014/main" id="{74AA21F8-4DEB-64AC-2822-6AA7D64F9F7A}"/>
              </a:ext>
            </a:extLst>
          </p:cNvPr>
          <p:cNvCxnSpPr>
            <a:cxnSpLocks/>
          </p:cNvCxnSpPr>
          <p:nvPr/>
        </p:nvCxnSpPr>
        <p:spPr>
          <a:xfrm>
            <a:off x="-20135" y="5915568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Lige forbindelse 172">
            <a:extLst>
              <a:ext uri="{FF2B5EF4-FFF2-40B4-BE49-F238E27FC236}">
                <a16:creationId xmlns:a16="http://schemas.microsoft.com/office/drawing/2014/main" id="{C5F33A42-459D-3ED4-3BD6-1B0189FCFC3B}"/>
              </a:ext>
            </a:extLst>
          </p:cNvPr>
          <p:cNvCxnSpPr>
            <a:cxnSpLocks/>
          </p:cNvCxnSpPr>
          <p:nvPr/>
        </p:nvCxnSpPr>
        <p:spPr>
          <a:xfrm>
            <a:off x="-20135" y="6208105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ktangel 34">
            <a:extLst>
              <a:ext uri="{FF2B5EF4-FFF2-40B4-BE49-F238E27FC236}">
                <a16:creationId xmlns:a16="http://schemas.microsoft.com/office/drawing/2014/main" id="{9185854D-137B-987F-1E31-983A3D11D6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4993271" y="671837"/>
            <a:ext cx="4826867" cy="5572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88CE0ACC-0D11-D0C6-0A45-C06E100B2E0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4700734" y="825063"/>
            <a:ext cx="43880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 dirty="0">
                <a:latin typeface="Soho Gothic Pro" panose="020B0503030504020204" pitchFamily="34" charset="77"/>
              </a:rPr>
              <a:t>ELEMENTER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5F73A728-5E91-AED8-29FD-BE54FD82EFE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-4161526" y="1639141"/>
            <a:ext cx="8776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940EA384-CC60-A7C3-1EE0-47275AE8E1B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-4015257" y="3833171"/>
            <a:ext cx="877500" cy="0"/>
          </a:xfrm>
          <a:prstGeom prst="line">
            <a:avLst/>
          </a:prstGeom>
          <a:ln w="38100" cap="flat" cmpd="sng">
            <a:solidFill>
              <a:schemeClr val="accent6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1591D66D-CB13-2917-A61C-5AE55A12D0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9241" y="3742892"/>
            <a:ext cx="2534668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TRANSPARENT TELTSIDE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CFF1ECDF-F065-B36D-1A10-84754168227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9240" y="2663022"/>
            <a:ext cx="112082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DØRSIDE</a:t>
            </a:r>
          </a:p>
        </p:txBody>
      </p:sp>
      <p:cxnSp>
        <p:nvCxnSpPr>
          <p:cNvPr id="42" name="Lige forbindelse 41">
            <a:extLst>
              <a:ext uri="{FF2B5EF4-FFF2-40B4-BE49-F238E27FC236}">
                <a16:creationId xmlns:a16="http://schemas.microsoft.com/office/drawing/2014/main" id="{7091A5EB-318B-1848-0AFA-451F9A76412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5400000">
            <a:off x="-4892873" y="1639145"/>
            <a:ext cx="8776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e 42">
            <a:extLst>
              <a:ext uri="{FF2B5EF4-FFF2-40B4-BE49-F238E27FC236}">
                <a16:creationId xmlns:a16="http://schemas.microsoft.com/office/drawing/2014/main" id="{695FE8E2-A6EF-914F-5E96-4FD042EB223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4015257" y="2516753"/>
            <a:ext cx="877612" cy="585000"/>
            <a:chOff x="1049524" y="4611679"/>
            <a:chExt cx="1080138" cy="664325"/>
          </a:xfrm>
        </p:grpSpPr>
        <p:cxnSp>
          <p:nvCxnSpPr>
            <p:cNvPr id="44" name="Lige forbindelse 43">
              <a:extLst>
                <a:ext uri="{FF2B5EF4-FFF2-40B4-BE49-F238E27FC236}">
                  <a16:creationId xmlns:a16="http://schemas.microsoft.com/office/drawing/2014/main" id="{B697A229-2F23-539D-8ACE-50D81C68BB0C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Sorter 10">
              <a:extLst>
                <a:ext uri="{FF2B5EF4-FFF2-40B4-BE49-F238E27FC236}">
                  <a16:creationId xmlns:a16="http://schemas.microsoft.com/office/drawing/2014/main" id="{09979657-4AEA-B653-DF66-F90CFA1AE38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9239FEFE-14FB-E3D6-3708-FCAEC7A20F4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6200000">
            <a:off x="-4892907" y="2516790"/>
            <a:ext cx="877612" cy="585000"/>
            <a:chOff x="1049524" y="4611679"/>
            <a:chExt cx="1080138" cy="664325"/>
          </a:xfrm>
        </p:grpSpPr>
        <p:cxnSp>
          <p:nvCxnSpPr>
            <p:cNvPr id="47" name="Lige forbindelse 46">
              <a:extLst>
                <a:ext uri="{FF2B5EF4-FFF2-40B4-BE49-F238E27FC236}">
                  <a16:creationId xmlns:a16="http://schemas.microsoft.com/office/drawing/2014/main" id="{F2D01881-D730-7FFE-9F27-A64127ECD835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Sorter 10">
              <a:extLst>
                <a:ext uri="{FF2B5EF4-FFF2-40B4-BE49-F238E27FC236}">
                  <a16:creationId xmlns:a16="http://schemas.microsoft.com/office/drawing/2014/main" id="{D5892D55-E54B-FB52-B3B9-2ABFEE5EEA7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cxnSp>
        <p:nvCxnSpPr>
          <p:cNvPr id="49" name="Lige forbindelse 48">
            <a:extLst>
              <a:ext uri="{FF2B5EF4-FFF2-40B4-BE49-F238E27FC236}">
                <a16:creationId xmlns:a16="http://schemas.microsoft.com/office/drawing/2014/main" id="{95F3C022-7B08-C5A1-3C26-2E6F5BBD391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6200000">
            <a:off x="-4892869" y="3833171"/>
            <a:ext cx="877500" cy="0"/>
          </a:xfrm>
          <a:prstGeom prst="line">
            <a:avLst/>
          </a:prstGeom>
          <a:ln w="38100" cap="flat" cmpd="sng">
            <a:solidFill>
              <a:schemeClr val="accent6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pe 49">
            <a:extLst>
              <a:ext uri="{FF2B5EF4-FFF2-40B4-BE49-F238E27FC236}">
                <a16:creationId xmlns:a16="http://schemas.microsoft.com/office/drawing/2014/main" id="{5861CC0E-E0D5-6527-E68C-E70AD0EB65A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5400000">
            <a:off x="-4892907" y="4710820"/>
            <a:ext cx="877612" cy="585000"/>
            <a:chOff x="1049524" y="4611679"/>
            <a:chExt cx="1080138" cy="664325"/>
          </a:xfrm>
        </p:grpSpPr>
        <p:cxnSp>
          <p:nvCxnSpPr>
            <p:cNvPr id="51" name="Lige forbindelse 50">
              <a:extLst>
                <a:ext uri="{FF2B5EF4-FFF2-40B4-BE49-F238E27FC236}">
                  <a16:creationId xmlns:a16="http://schemas.microsoft.com/office/drawing/2014/main" id="{F28C8102-BBB7-745E-2B23-B9279153EC6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Sorter 10">
              <a:extLst>
                <a:ext uri="{FF2B5EF4-FFF2-40B4-BE49-F238E27FC236}">
                  <a16:creationId xmlns:a16="http://schemas.microsoft.com/office/drawing/2014/main" id="{D08E10F3-CA70-2CD6-37D7-96A39F64121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53" name="Tekstfelt 52">
            <a:extLst>
              <a:ext uri="{FF2B5EF4-FFF2-40B4-BE49-F238E27FC236}">
                <a16:creationId xmlns:a16="http://schemas.microsoft.com/office/drawing/2014/main" id="{F18907DA-6C1A-89B4-8CC5-9F96B73846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845108" y="4857052"/>
            <a:ext cx="2472152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TRANSPARENT D</a:t>
            </a:r>
            <a:r>
              <a:rPr lang="da-DK" sz="1463" dirty="0">
                <a:latin typeface="Soho Gothic Pro"/>
              </a:rPr>
              <a:t>Ø</a:t>
            </a:r>
            <a:r>
              <a:rPr lang="da-DK" sz="1463" dirty="0">
                <a:latin typeface="Soho Gothic Pro" panose="020B0503030504020204" pitchFamily="34" charset="77"/>
              </a:rPr>
              <a:t>RSIDE</a:t>
            </a:r>
          </a:p>
        </p:txBody>
      </p:sp>
      <p:grpSp>
        <p:nvGrpSpPr>
          <p:cNvPr id="54" name="Gruppe 53">
            <a:extLst>
              <a:ext uri="{FF2B5EF4-FFF2-40B4-BE49-F238E27FC236}">
                <a16:creationId xmlns:a16="http://schemas.microsoft.com/office/drawing/2014/main" id="{727F07E6-4919-92AD-0AC2-EDD98FB28A8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4015257" y="4710783"/>
            <a:ext cx="877612" cy="585000"/>
            <a:chOff x="1049524" y="4611679"/>
            <a:chExt cx="1080138" cy="664325"/>
          </a:xfrm>
        </p:grpSpPr>
        <p:cxnSp>
          <p:nvCxnSpPr>
            <p:cNvPr id="55" name="Lige forbindelse 54">
              <a:extLst>
                <a:ext uri="{FF2B5EF4-FFF2-40B4-BE49-F238E27FC236}">
                  <a16:creationId xmlns:a16="http://schemas.microsoft.com/office/drawing/2014/main" id="{CCBD1107-19DE-3F65-E5D7-C27E2462814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Sorter 10">
              <a:extLst>
                <a:ext uri="{FF2B5EF4-FFF2-40B4-BE49-F238E27FC236}">
                  <a16:creationId xmlns:a16="http://schemas.microsoft.com/office/drawing/2014/main" id="{233F9BC4-9C7C-84A1-F204-D7D263AD555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57" name="Rektangel 56">
            <a:extLst>
              <a:ext uri="{FF2B5EF4-FFF2-40B4-BE49-F238E27FC236}">
                <a16:creationId xmlns:a16="http://schemas.microsoft.com/office/drawing/2014/main" id="{6B7CF66B-F3BA-27D4-A1E0-5BAFED635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072404" y="642938"/>
            <a:ext cx="4826867" cy="5572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58" name="Tekstfelt 57">
            <a:extLst>
              <a:ext uri="{FF2B5EF4-FFF2-40B4-BE49-F238E27FC236}">
                <a16:creationId xmlns:a16="http://schemas.microsoft.com/office/drawing/2014/main" id="{6ECCAF9F-D14D-383A-03CC-8AB7E9FB9C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04079" y="793033"/>
            <a:ext cx="43880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>
                <a:latin typeface="Soho Gothic Pro" panose="020B0503030504020204" pitchFamily="34" charset="77"/>
              </a:rPr>
              <a:t>ELEMENTER</a:t>
            </a:r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0DEB0F94-9F60-2CB0-A430-0CA55B053C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75690" y="3721538"/>
            <a:ext cx="147829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 SCENEPODIE</a:t>
            </a:r>
          </a:p>
        </p:txBody>
      </p:sp>
      <p:sp>
        <p:nvSpPr>
          <p:cNvPr id="60" name="Tekstfelt 59">
            <a:extLst>
              <a:ext uri="{FF2B5EF4-FFF2-40B4-BE49-F238E27FC236}">
                <a16:creationId xmlns:a16="http://schemas.microsoft.com/office/drawing/2014/main" id="{2C057AE2-77DE-EC70-5D98-4C919C0B3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8972" y="1527508"/>
            <a:ext cx="2018677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TELTINDDELING</a:t>
            </a:r>
          </a:p>
        </p:txBody>
      </p:sp>
      <p:sp>
        <p:nvSpPr>
          <p:cNvPr id="61" name="Tekstfelt 60">
            <a:extLst>
              <a:ext uri="{FF2B5EF4-FFF2-40B4-BE49-F238E27FC236}">
                <a16:creationId xmlns:a16="http://schemas.microsoft.com/office/drawing/2014/main" id="{789B8EFA-9C6C-A084-657A-6BD04A27EE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8972" y="2611318"/>
            <a:ext cx="2223686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</a:t>
            </a:r>
            <a:r>
              <a:rPr lang="da-DK" sz="1463" dirty="0">
                <a:latin typeface="Soho Gothic Pro"/>
              </a:rPr>
              <a:t>DØRSIDE I INDDELING </a:t>
            </a:r>
          </a:p>
          <a:p>
            <a:r>
              <a:rPr lang="da-DK" sz="1463" dirty="0">
                <a:latin typeface="Soho Gothic Pro"/>
              </a:rPr>
              <a:t>     AF TELTE </a:t>
            </a:r>
            <a:endParaRPr lang="da-DK" sz="1463" dirty="0">
              <a:latin typeface="Soho Gothic Pro" panose="020B0503030504020204" pitchFamily="34" charset="77"/>
            </a:endParaRPr>
          </a:p>
        </p:txBody>
      </p:sp>
      <p:sp>
        <p:nvSpPr>
          <p:cNvPr id="62" name="Trekant 61">
            <a:extLst>
              <a:ext uri="{FF2B5EF4-FFF2-40B4-BE49-F238E27FC236}">
                <a16:creationId xmlns:a16="http://schemas.microsoft.com/office/drawing/2014/main" id="{4E235F83-0CFB-0708-C196-18C5AB7544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162288" y="4599187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63" name="Tekstfelt 62">
            <a:extLst>
              <a:ext uri="{FF2B5EF4-FFF2-40B4-BE49-F238E27FC236}">
                <a16:creationId xmlns:a16="http://schemas.microsoft.com/office/drawing/2014/main" id="{11D1AA21-4B24-6C39-2332-0FC7FCA978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84816" y="4891688"/>
            <a:ext cx="787395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=GAVL</a:t>
            </a:r>
          </a:p>
        </p:txBody>
      </p:sp>
      <p:cxnSp>
        <p:nvCxnSpPr>
          <p:cNvPr id="64" name="Lige forbindelse 63">
            <a:extLst>
              <a:ext uri="{FF2B5EF4-FFF2-40B4-BE49-F238E27FC236}">
                <a16:creationId xmlns:a16="http://schemas.microsoft.com/office/drawing/2014/main" id="{9A88E721-0EB9-5B96-FF91-0E9A0DCBBA9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803748" y="1673776"/>
            <a:ext cx="877500" cy="94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9E881174-0F60-8FDB-F425-EBDF0BBC6A4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162288" y="2405119"/>
            <a:ext cx="877612" cy="585000"/>
            <a:chOff x="1049524" y="4611679"/>
            <a:chExt cx="1080138" cy="664325"/>
          </a:xfrm>
        </p:grpSpPr>
        <p:cxnSp>
          <p:nvCxnSpPr>
            <p:cNvPr id="66" name="Lige forbindelse 65">
              <a:extLst>
                <a:ext uri="{FF2B5EF4-FFF2-40B4-BE49-F238E27FC236}">
                  <a16:creationId xmlns:a16="http://schemas.microsoft.com/office/drawing/2014/main" id="{3EBC6994-F7C7-A858-2413-F935277C054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Sorter 10">
              <a:extLst>
                <a:ext uri="{FF2B5EF4-FFF2-40B4-BE49-F238E27FC236}">
                  <a16:creationId xmlns:a16="http://schemas.microsoft.com/office/drawing/2014/main" id="{0C816B87-CC20-6CBD-9737-583814275FF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cxnSp>
        <p:nvCxnSpPr>
          <p:cNvPr id="68" name="Lige forbindelse 67">
            <a:extLst>
              <a:ext uri="{FF2B5EF4-FFF2-40B4-BE49-F238E27FC236}">
                <a16:creationId xmlns:a16="http://schemas.microsoft.com/office/drawing/2014/main" id="{C4966C5E-3920-1500-1580-C58F9955EAB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6200000">
            <a:off x="10223449" y="1522731"/>
            <a:ext cx="877500" cy="94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uppe 68">
            <a:extLst>
              <a:ext uri="{FF2B5EF4-FFF2-40B4-BE49-F238E27FC236}">
                <a16:creationId xmlns:a16="http://schemas.microsoft.com/office/drawing/2014/main" id="{EBCCB856-0537-2917-255B-79BD8A20285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6200000">
            <a:off x="10284638" y="2405157"/>
            <a:ext cx="877612" cy="585000"/>
            <a:chOff x="1049524" y="4611679"/>
            <a:chExt cx="1080138" cy="664325"/>
          </a:xfrm>
        </p:grpSpPr>
        <p:cxnSp>
          <p:nvCxnSpPr>
            <p:cNvPr id="70" name="Lige forbindelse 69">
              <a:extLst>
                <a:ext uri="{FF2B5EF4-FFF2-40B4-BE49-F238E27FC236}">
                  <a16:creationId xmlns:a16="http://schemas.microsoft.com/office/drawing/2014/main" id="{9D46B893-77A9-F120-218E-159803CA3D7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Sorter 10">
              <a:extLst>
                <a:ext uri="{FF2B5EF4-FFF2-40B4-BE49-F238E27FC236}">
                  <a16:creationId xmlns:a16="http://schemas.microsoft.com/office/drawing/2014/main" id="{12CBEC17-6731-6A94-8E6B-9CF2EB2AE2E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72" name="Rektangel 71">
            <a:extLst>
              <a:ext uri="{FF2B5EF4-FFF2-40B4-BE49-F238E27FC236}">
                <a16:creationId xmlns:a16="http://schemas.microsoft.com/office/drawing/2014/main" id="{482F2E4F-CE55-CB72-A0AD-7F8E9E2C645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308556" y="3721537"/>
            <a:ext cx="585075" cy="292531"/>
          </a:xfrm>
          <a:prstGeom prst="rect">
            <a:avLst/>
          </a:prstGeom>
          <a:solidFill>
            <a:schemeClr val="bg1"/>
          </a:solidFill>
          <a:ln w="19050">
            <a:solidFill>
              <a:srgbClr val="CF59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238DA5B3-8D9A-4FB8-C55B-38571A976A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10577210" y="3721541"/>
            <a:ext cx="585075" cy="292531"/>
          </a:xfrm>
          <a:prstGeom prst="rect">
            <a:avLst/>
          </a:prstGeom>
          <a:solidFill>
            <a:schemeClr val="bg1"/>
          </a:solidFill>
          <a:ln w="19050">
            <a:solidFill>
              <a:srgbClr val="CF59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74" name="Trekant 73">
            <a:extLst>
              <a:ext uri="{FF2B5EF4-FFF2-40B4-BE49-F238E27FC236}">
                <a16:creationId xmlns:a16="http://schemas.microsoft.com/office/drawing/2014/main" id="{2B3DC5FF-C680-EA7A-6777-CB0251A9C42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10430981" y="4869243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75" name="Trekant 74">
            <a:extLst>
              <a:ext uri="{FF2B5EF4-FFF2-40B4-BE49-F238E27FC236}">
                <a16:creationId xmlns:a16="http://schemas.microsoft.com/office/drawing/2014/main" id="{57F56A7B-5500-71B5-59CE-A04C08196E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11162288" y="5037993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76" name="Trekant 75">
            <a:extLst>
              <a:ext uri="{FF2B5EF4-FFF2-40B4-BE49-F238E27FC236}">
                <a16:creationId xmlns:a16="http://schemas.microsoft.com/office/drawing/2014/main" id="{6A520E23-5598-8BE4-E6A8-083D10C5F8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11893706" y="4891762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174" name="Tekstfelt 173">
            <a:extLst>
              <a:ext uri="{FF2B5EF4-FFF2-40B4-BE49-F238E27FC236}">
                <a16:creationId xmlns:a16="http://schemas.microsoft.com/office/drawing/2014/main" id="{6C4D51B9-C046-3026-11BB-3E7A7C72C2F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9241" y="1548862"/>
            <a:ext cx="228460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Soho Gothic Pro" panose="020B0503030504020204" pitchFamily="34" charset="77"/>
              </a:rPr>
              <a:t>= ALMINDELIG TELTSIDE</a:t>
            </a:r>
          </a:p>
        </p:txBody>
      </p:sp>
      <p:sp>
        <p:nvSpPr>
          <p:cNvPr id="79" name="Titel 1">
            <a:extLst>
              <a:ext uri="{FF2B5EF4-FFF2-40B4-BE49-F238E27FC236}">
                <a16:creationId xmlns:a16="http://schemas.microsoft.com/office/drawing/2014/main" id="{D1D00EBA-EB84-E2D6-818A-BF8F9DCFC0FD}"/>
              </a:ext>
            </a:extLst>
          </p:cNvPr>
          <p:cNvSpPr txBox="1">
            <a:spLocks/>
          </p:cNvSpPr>
          <p:nvPr/>
        </p:nvSpPr>
        <p:spPr>
          <a:xfrm>
            <a:off x="0" y="-171460"/>
            <a:ext cx="9906000" cy="1260161"/>
          </a:xfrm>
          <a:prstGeom prst="rect">
            <a:avLst/>
          </a:prstGeom>
          <a:noFill/>
        </p:spPr>
        <p:txBody>
          <a:bodyPr vert="horz" lIns="74295" tIns="37148" rIns="74295" bIns="3714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b="1" dirty="0">
                <a:highlight>
                  <a:srgbClr val="FFFF00"/>
                </a:highlight>
                <a:latin typeface="Soho Gothic Pro" panose="020B0503030504020204" pitchFamily="34" charset="77"/>
              </a:rPr>
              <a:t>LOKATIONSNUMMER+STADEPLADSNAVN</a:t>
            </a:r>
            <a:endParaRPr lang="da-DK" sz="2400" b="1" dirty="0">
              <a:highlight>
                <a:srgbClr val="FFFF00"/>
              </a:highlight>
              <a:latin typeface="Soho Gothic Pro" panose="020B0503030504020204" pitchFamily="34" charset="77"/>
            </a:endParaRPr>
          </a:p>
        </p:txBody>
      </p:sp>
      <p:cxnSp>
        <p:nvCxnSpPr>
          <p:cNvPr id="369" name="Lige forbindelse 368">
            <a:extLst>
              <a:ext uri="{FF2B5EF4-FFF2-40B4-BE49-F238E27FC236}">
                <a16:creationId xmlns:a16="http://schemas.microsoft.com/office/drawing/2014/main" id="{4DCB3E7B-EACE-AB66-9FFC-791F638E3071}"/>
              </a:ext>
            </a:extLst>
          </p:cNvPr>
          <p:cNvCxnSpPr>
            <a:cxnSpLocks/>
          </p:cNvCxnSpPr>
          <p:nvPr/>
        </p:nvCxnSpPr>
        <p:spPr>
          <a:xfrm flipH="1">
            <a:off x="0" y="6326621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Lige forbindelse 418">
            <a:extLst>
              <a:ext uri="{FF2B5EF4-FFF2-40B4-BE49-F238E27FC236}">
                <a16:creationId xmlns:a16="http://schemas.microsoft.com/office/drawing/2014/main" id="{7D1FBF77-0D29-FDD7-B967-B87553A26B2F}"/>
              </a:ext>
            </a:extLst>
          </p:cNvPr>
          <p:cNvCxnSpPr>
            <a:cxnSpLocks/>
          </p:cNvCxnSpPr>
          <p:nvPr/>
        </p:nvCxnSpPr>
        <p:spPr>
          <a:xfrm>
            <a:off x="0" y="6451901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Lige forbindelse 419">
            <a:extLst>
              <a:ext uri="{FF2B5EF4-FFF2-40B4-BE49-F238E27FC236}">
                <a16:creationId xmlns:a16="http://schemas.microsoft.com/office/drawing/2014/main" id="{15F41879-5F30-7EF3-44A2-47809A2F3380}"/>
              </a:ext>
            </a:extLst>
          </p:cNvPr>
          <p:cNvCxnSpPr>
            <a:cxnSpLocks/>
          </p:cNvCxnSpPr>
          <p:nvPr/>
        </p:nvCxnSpPr>
        <p:spPr>
          <a:xfrm flipH="1">
            <a:off x="0" y="6584384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Lige forbindelse 420">
            <a:extLst>
              <a:ext uri="{FF2B5EF4-FFF2-40B4-BE49-F238E27FC236}">
                <a16:creationId xmlns:a16="http://schemas.microsoft.com/office/drawing/2014/main" id="{B969F1BB-C0C9-6836-BF71-6F5B70A7A04C}"/>
              </a:ext>
            </a:extLst>
          </p:cNvPr>
          <p:cNvCxnSpPr>
            <a:cxnSpLocks/>
          </p:cNvCxnSpPr>
          <p:nvPr/>
        </p:nvCxnSpPr>
        <p:spPr>
          <a:xfrm>
            <a:off x="0" y="6728797"/>
            <a:ext cx="9906000" cy="0"/>
          </a:xfrm>
          <a:prstGeom prst="line">
            <a:avLst/>
          </a:prstGeom>
          <a:ln w="12700">
            <a:solidFill>
              <a:schemeClr val="bg2">
                <a:lumMod val="75000"/>
                <a:alpha val="23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4ece9c-8c36-4ad4-9d82-2bef62d51912" xsi:nil="true"/>
    <lcf76f155ced4ddcb4097134ff3c332f xmlns="4f943956-3211-444d-bfcf-532c1f2a5f0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A42788810CC1949B991DF26479603A1" ma:contentTypeVersion="18" ma:contentTypeDescription="Opret et nyt dokument." ma:contentTypeScope="" ma:versionID="92868798f91cb60379a14713f5d08644">
  <xsd:schema xmlns:xsd="http://www.w3.org/2001/XMLSchema" xmlns:xs="http://www.w3.org/2001/XMLSchema" xmlns:p="http://schemas.microsoft.com/office/2006/metadata/properties" xmlns:ns2="4f943956-3211-444d-bfcf-532c1f2a5f08" xmlns:ns3="414ece9c-8c36-4ad4-9d82-2bef62d51912" targetNamespace="http://schemas.microsoft.com/office/2006/metadata/properties" ma:root="true" ma:fieldsID="83412ea7efa179dea7522b7680f00a84" ns2:_="" ns3:_="">
    <xsd:import namespace="4f943956-3211-444d-bfcf-532c1f2a5f08"/>
    <xsd:import namespace="414ece9c-8c36-4ad4-9d82-2bef62d519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43956-3211-444d-bfcf-532c1f2a5f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a40cb7aa-b2d1-49b6-9c9f-56c767702a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ece9c-8c36-4ad4-9d82-2bef62d5191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73ce52-f8cc-462b-ac58-6bb2e2bf0cb8}" ma:internalName="TaxCatchAll" ma:showField="CatchAllData" ma:web="414ece9c-8c36-4ad4-9d82-2bef62d519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08219A-DF00-433A-B24D-1B250B3BC0A2}">
  <ds:schemaRefs>
    <ds:schemaRef ds:uri="http://schemas.openxmlformats.org/package/2006/metadata/core-properties"/>
    <ds:schemaRef ds:uri="http://schemas.microsoft.com/office/2006/documentManagement/types"/>
    <ds:schemaRef ds:uri="414ece9c-8c36-4ad4-9d82-2bef62d51912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4f943956-3211-444d-bfcf-532c1f2a5f0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5BDADE-FD2E-4BAF-A48F-7175FC83F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681867-0AF7-4239-8D9B-6EA9928C7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43956-3211-444d-bfcf-532c1f2a5f08"/>
    <ds:schemaRef ds:uri="414ece9c-8c36-4ad4-9d82-2bef62d519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207</TotalTime>
  <Words>30</Words>
  <Application>Microsoft Office PowerPoint</Application>
  <PresentationFormat>A4 Paper (210x297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Soho Gothic Pro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/>
  <cp:lastModifiedBy>Erik Nielsen</cp:lastModifiedBy>
  <cp:revision>3</cp:revision>
  <dcterms:created xsi:type="dcterms:W3CDTF">2024-01-03T16:04:13Z</dcterms:created>
  <dcterms:modified xsi:type="dcterms:W3CDTF">2024-01-29T12:52:08Z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0x010100AA42788810CC1949B991DF26479603A1</vt:lpwstr>
  </property>
  <property fmtid="{D5CDD505-2E9C-101B-9397-08002B2CF9AE}" pid="3" name="MediaServiceImageTags">
    <vt:lpwstr/>
  </property>
</Properties>
</file>